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32"/>
  </p:notesMasterIdLst>
  <p:handoutMasterIdLst>
    <p:handoutMasterId r:id="rId33"/>
  </p:handoutMasterIdLst>
  <p:sldIdLst>
    <p:sldId id="256" r:id="rId5"/>
    <p:sldId id="327" r:id="rId6"/>
    <p:sldId id="308" r:id="rId7"/>
    <p:sldId id="311" r:id="rId8"/>
    <p:sldId id="331" r:id="rId9"/>
    <p:sldId id="330" r:id="rId10"/>
    <p:sldId id="328" r:id="rId11"/>
    <p:sldId id="334" r:id="rId12"/>
    <p:sldId id="335" r:id="rId13"/>
    <p:sldId id="337" r:id="rId14"/>
    <p:sldId id="340" r:id="rId15"/>
    <p:sldId id="341" r:id="rId16"/>
    <p:sldId id="342" r:id="rId17"/>
    <p:sldId id="343" r:id="rId18"/>
    <p:sldId id="344" r:id="rId19"/>
    <p:sldId id="345" r:id="rId20"/>
    <p:sldId id="346" r:id="rId21"/>
    <p:sldId id="352" r:id="rId22"/>
    <p:sldId id="347" r:id="rId23"/>
    <p:sldId id="354" r:id="rId24"/>
    <p:sldId id="348" r:id="rId25"/>
    <p:sldId id="353" r:id="rId26"/>
    <p:sldId id="349" r:id="rId27"/>
    <p:sldId id="350" r:id="rId28"/>
    <p:sldId id="351" r:id="rId29"/>
    <p:sldId id="356" r:id="rId30"/>
    <p:sldId id="355"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080" userDrawn="1">
          <p15:clr>
            <a:srgbClr val="A4A3A4"/>
          </p15:clr>
        </p15:guide>
        <p15:guide id="2" orient="horz" pos="1776" userDrawn="1">
          <p15:clr>
            <a:srgbClr val="A4A3A4"/>
          </p15:clr>
        </p15:guide>
        <p15:guide id="4" orient="horz" pos="3240" userDrawn="1">
          <p15:clr>
            <a:srgbClr val="A4A3A4"/>
          </p15:clr>
        </p15:guide>
        <p15:guide id="5" pos="3840">
          <p15:clr>
            <a:srgbClr val="A4A3A4"/>
          </p15:clr>
        </p15:guide>
        <p15:guide id="6" pos="5664" userDrawn="1">
          <p15:clr>
            <a:srgbClr val="A4A3A4"/>
          </p15:clr>
        </p15:guide>
        <p15:guide id="7" pos="1536" userDrawn="1">
          <p15:clr>
            <a:srgbClr val="A4A3A4"/>
          </p15:clr>
        </p15:guide>
        <p15:guide id="8" orient="horz" pos="72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19"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73921"/>
    <a:srgbClr val="BF8641"/>
    <a:srgbClr val="D98D30"/>
    <a:srgbClr val="BF673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70" d="100"/>
          <a:sy n="70" d="100"/>
        </p:scale>
        <p:origin x="738" y="132"/>
      </p:cViewPr>
      <p:guideLst>
        <p:guide orient="horz" pos="1080"/>
        <p:guide orient="horz" pos="1776"/>
        <p:guide orient="horz" pos="3240"/>
        <p:guide pos="3840"/>
        <p:guide pos="5664"/>
        <p:guide pos="1536"/>
        <p:guide orient="horz" pos="720"/>
      </p:guideLst>
    </p:cSldViewPr>
  </p:slideViewPr>
  <p:notesTextViewPr>
    <p:cViewPr>
      <p:scale>
        <a:sx n="1" d="1"/>
        <a:sy n="1" d="1"/>
      </p:scale>
      <p:origin x="0" y="0"/>
    </p:cViewPr>
  </p:notesTextViewPr>
  <p:sorterViewPr>
    <p:cViewPr>
      <p:scale>
        <a:sx n="1" d="1"/>
        <a:sy n="1" d="1"/>
      </p:scale>
      <p:origin x="0" y="-1071"/>
    </p:cViewPr>
  </p:sorterViewPr>
  <p:notesViewPr>
    <p:cSldViewPr snapToGrid="0">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microsoft.com/office/2018/10/relationships/authors" Target="authors.xml"/><Relationship Id="rId21" Type="http://schemas.openxmlformats.org/officeDocument/2006/relationships/slide" Target="slides/slide17.xml"/><Relationship Id="rId34" Type="http://schemas.openxmlformats.org/officeDocument/2006/relationships/commentAuthors" Target="commen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handoutMaster" Target="handoutMasters/handoutMaster1.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notesMaster" Target="notesMasters/notesMaster1.xml"/><Relationship Id="rId37"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EBDD37D-224E-4A2E-8417-8C17D4A5C8D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EEB1C7EA-584A-4063-BBF8-F1D29734979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CE17B7C-60D9-405F-8753-390BD5F55D7A}" type="datetimeFigureOut">
              <a:rPr lang="en-US" smtClean="0"/>
              <a:t>12/25/2023</a:t>
            </a:fld>
            <a:endParaRPr lang="en-US" dirty="0"/>
          </a:p>
        </p:txBody>
      </p:sp>
      <p:sp>
        <p:nvSpPr>
          <p:cNvPr id="4" name="Footer Placeholder 3">
            <a:extLst>
              <a:ext uri="{FF2B5EF4-FFF2-40B4-BE49-F238E27FC236}">
                <a16:creationId xmlns:a16="http://schemas.microsoft.com/office/drawing/2014/main" id="{E22F4596-F6B6-4D9D-B156-71CCDAE4E8C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FE234F26-69E4-4D77-8646-C93DD1E0AC4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768A390-5D0E-4E62-98EC-976C3766C450}" type="slidenum">
              <a:rPr lang="en-US" smtClean="0"/>
              <a:t>‹#›</a:t>
            </a:fld>
            <a:endParaRPr lang="en-US" dirty="0"/>
          </a:p>
        </p:txBody>
      </p:sp>
    </p:spTree>
    <p:extLst>
      <p:ext uri="{BB962C8B-B14F-4D97-AF65-F5344CB8AC3E}">
        <p14:creationId xmlns:p14="http://schemas.microsoft.com/office/powerpoint/2010/main" val="234227458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1B3ADA9-1F11-4760-8ADD-071EFA0A529A}" type="datetimeFigureOut">
              <a:rPr lang="en-US" smtClean="0"/>
              <a:t>12/25/2023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B3784F3-2271-4F8D-A0BC-8F40E6849FE5}" type="slidenum">
              <a:rPr lang="en-US" smtClean="0"/>
              <a:t>‹#›</a:t>
            </a:fld>
            <a:endParaRPr lang="en-US" dirty="0"/>
          </a:p>
        </p:txBody>
      </p:sp>
    </p:spTree>
    <p:extLst>
      <p:ext uri="{BB962C8B-B14F-4D97-AF65-F5344CB8AC3E}">
        <p14:creationId xmlns:p14="http://schemas.microsoft.com/office/powerpoint/2010/main" val="13412453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jpe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2BDD9099-6901-40BC-B1DA-AD6ADD5C6099}"/>
              </a:ext>
            </a:extLst>
          </p:cNvPr>
          <p:cNvSpPr>
            <a:spLocks noGrp="1"/>
          </p:cNvSpPr>
          <p:nvPr>
            <p:ph type="pic" sz="quarter" idx="14"/>
          </p:nvPr>
        </p:nvSpPr>
        <p:spPr>
          <a:xfrm>
            <a:off x="1524" y="0"/>
            <a:ext cx="12188952" cy="6858000"/>
          </a:xfrm>
          <a:solidFill>
            <a:schemeClr val="accent1"/>
          </a:solidFill>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6C25C416-A3A2-4CF9-9532-2C0BFB51CFDF}"/>
              </a:ext>
            </a:extLst>
          </p:cNvPr>
          <p:cNvSpPr>
            <a:spLocks noGrp="1"/>
          </p:cNvSpPr>
          <p:nvPr userDrawn="1">
            <p:ph type="ctrTitle"/>
          </p:nvPr>
        </p:nvSpPr>
        <p:spPr>
          <a:xfrm>
            <a:off x="458724" y="4524231"/>
            <a:ext cx="11274552" cy="1162499"/>
          </a:xfrm>
          <a:solidFill>
            <a:schemeClr val="tx1">
              <a:alpha val="10000"/>
            </a:schemeClr>
          </a:solidFill>
          <a:ln w="38100">
            <a:solidFill>
              <a:schemeClr val="tx2"/>
            </a:solidFill>
          </a:ln>
        </p:spPr>
        <p:txBody>
          <a:bodyPr lIns="274320" anchor="ctr">
            <a:normAutofit/>
          </a:bodyPr>
          <a:lstStyle>
            <a:lvl1pPr algn="l">
              <a:lnSpc>
                <a:spcPct val="108000"/>
              </a:lnSpc>
              <a:defRPr sz="4400" spc="100" baseline="0">
                <a:solidFill>
                  <a:schemeClr val="accent5">
                    <a:lumMod val="20000"/>
                    <a:lumOff val="80000"/>
                  </a:schemeClr>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43D32955-BB06-40DE-A14A-2170FD41AD52}"/>
              </a:ext>
            </a:extLst>
          </p:cNvPr>
          <p:cNvSpPr>
            <a:spLocks noGrp="1"/>
          </p:cNvSpPr>
          <p:nvPr userDrawn="1">
            <p:ph type="subTitle" idx="1" hasCustomPrompt="1"/>
          </p:nvPr>
        </p:nvSpPr>
        <p:spPr>
          <a:xfrm>
            <a:off x="458723" y="5686727"/>
            <a:ext cx="5637271" cy="692639"/>
          </a:xfrm>
          <a:solidFill>
            <a:schemeClr val="tx1">
              <a:alpha val="10000"/>
            </a:schemeClr>
          </a:solidFill>
          <a:ln w="38100">
            <a:solidFill>
              <a:schemeClr val="tx2"/>
            </a:solidFill>
          </a:ln>
        </p:spPr>
        <p:txBody>
          <a:bodyPr lIns="274320" anchor="ctr">
            <a:normAutofit/>
          </a:bodyPr>
          <a:lstStyle>
            <a:lvl1pPr marL="0" indent="0" algn="l">
              <a:lnSpc>
                <a:spcPct val="108000"/>
              </a:lnSpc>
              <a:spcBef>
                <a:spcPts val="0"/>
              </a:spcBef>
              <a:buNone/>
              <a:defRPr sz="1800" cap="all" spc="100" baseline="0">
                <a:solidFill>
                  <a:schemeClr val="accent5">
                    <a:lumMod val="20000"/>
                    <a:lumOff val="8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a:t>
            </a:r>
          </a:p>
        </p:txBody>
      </p:sp>
      <p:sp>
        <p:nvSpPr>
          <p:cNvPr id="9" name="Text Placeholder 8">
            <a:extLst>
              <a:ext uri="{FF2B5EF4-FFF2-40B4-BE49-F238E27FC236}">
                <a16:creationId xmlns:a16="http://schemas.microsoft.com/office/drawing/2014/main" id="{AEC85266-52B0-409F-8CE4-E444E424D5E1}"/>
              </a:ext>
            </a:extLst>
          </p:cNvPr>
          <p:cNvSpPr>
            <a:spLocks noGrp="1"/>
          </p:cNvSpPr>
          <p:nvPr userDrawn="1">
            <p:ph type="body" sz="quarter" idx="13" hasCustomPrompt="1"/>
          </p:nvPr>
        </p:nvSpPr>
        <p:spPr>
          <a:xfrm>
            <a:off x="6095993" y="5686727"/>
            <a:ext cx="5637269" cy="692638"/>
          </a:xfrm>
          <a:solidFill>
            <a:schemeClr val="tx1">
              <a:alpha val="10000"/>
            </a:schemeClr>
          </a:solidFill>
          <a:ln w="38100">
            <a:solidFill>
              <a:schemeClr val="tx2"/>
            </a:solidFill>
          </a:ln>
        </p:spPr>
        <p:txBody>
          <a:bodyPr lIns="274320" anchor="ctr">
            <a:normAutofit/>
          </a:bodyPr>
          <a:lstStyle>
            <a:lvl1pPr marL="0" indent="0" algn="l">
              <a:lnSpc>
                <a:spcPct val="108000"/>
              </a:lnSpc>
              <a:spcBef>
                <a:spcPts val="0"/>
              </a:spcBef>
              <a:buNone/>
              <a:defRPr sz="1800" cap="all" spc="100" baseline="0">
                <a:solidFill>
                  <a:schemeClr val="accent5">
                    <a:lumMod val="20000"/>
                    <a:lumOff val="80000"/>
                  </a:schemeClr>
                </a:solidFill>
              </a:defRPr>
            </a:lvl1pPr>
          </a:lstStyle>
          <a:p>
            <a:pPr lvl="0"/>
            <a:r>
              <a:rPr lang="en-US" dirty="0"/>
              <a:t>DATE</a:t>
            </a:r>
          </a:p>
        </p:txBody>
      </p:sp>
    </p:spTree>
    <p:extLst>
      <p:ext uri="{BB962C8B-B14F-4D97-AF65-F5344CB8AC3E}">
        <p14:creationId xmlns:p14="http://schemas.microsoft.com/office/powerpoint/2010/main" val="38395834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mparison with image">
    <p:spTree>
      <p:nvGrpSpPr>
        <p:cNvPr id="1" name=""/>
        <p:cNvGrpSpPr/>
        <p:nvPr/>
      </p:nvGrpSpPr>
      <p:grpSpPr>
        <a:xfrm>
          <a:off x="0" y="0"/>
          <a:ext cx="0" cy="0"/>
          <a:chOff x="0" y="0"/>
          <a:chExt cx="0" cy="0"/>
        </a:xfrm>
      </p:grpSpPr>
      <p:sp>
        <p:nvSpPr>
          <p:cNvPr id="10" name="Picture Placeholder 7">
            <a:extLst>
              <a:ext uri="{FF2B5EF4-FFF2-40B4-BE49-F238E27FC236}">
                <a16:creationId xmlns:a16="http://schemas.microsoft.com/office/drawing/2014/main" id="{8610CAC7-0287-4791-AA90-6C130B8730D8}"/>
              </a:ext>
            </a:extLst>
          </p:cNvPr>
          <p:cNvSpPr>
            <a:spLocks noGrp="1"/>
          </p:cNvSpPr>
          <p:nvPr>
            <p:ph type="pic" sz="quarter" idx="14"/>
          </p:nvPr>
        </p:nvSpPr>
        <p:spPr>
          <a:xfrm>
            <a:off x="1524" y="0"/>
            <a:ext cx="12188952" cy="6858000"/>
          </a:xfrm>
          <a:solidFill>
            <a:schemeClr val="accent1"/>
          </a:solidFill>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FE9E034D-C1DD-48C0-BB6B-FDC6F8EBA558}"/>
              </a:ext>
            </a:extLst>
          </p:cNvPr>
          <p:cNvSpPr>
            <a:spLocks noGrp="1"/>
          </p:cNvSpPr>
          <p:nvPr>
            <p:ph type="title" hasCustomPrompt="1"/>
          </p:nvPr>
        </p:nvSpPr>
        <p:spPr>
          <a:xfrm>
            <a:off x="6638544" y="960120"/>
            <a:ext cx="4700016" cy="1325563"/>
          </a:xfrm>
        </p:spPr>
        <p:txBody>
          <a:bodyPr/>
          <a:lstStyle>
            <a:lvl1pPr algn="ctr">
              <a:defRPr>
                <a:solidFill>
                  <a:schemeClr val="accent3">
                    <a:lumMod val="25000"/>
                  </a:schemeClr>
                </a:solidFill>
              </a:defRPr>
            </a:lvl1pPr>
          </a:lstStyle>
          <a:p>
            <a:r>
              <a:rPr lang="en-US" dirty="0"/>
              <a:t>Click to edit title</a:t>
            </a:r>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hasCustomPrompt="1"/>
          </p:nvPr>
        </p:nvSpPr>
        <p:spPr>
          <a:xfrm>
            <a:off x="6931152" y="2715768"/>
            <a:ext cx="4114800" cy="1188720"/>
          </a:xfrm>
        </p:spPr>
        <p:txBody>
          <a:bodyPr anchor="t">
            <a:normAutofit/>
          </a:bodyPr>
          <a:lstStyle>
            <a:lvl1pPr marL="0" indent="0" algn="ctr">
              <a:lnSpc>
                <a:spcPts val="2100"/>
              </a:lnSpc>
              <a:buNone/>
              <a:defRPr sz="1400" b="0">
                <a:solidFill>
                  <a:schemeClr val="accent3">
                    <a:lumMod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text</a:t>
            </a:r>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hasCustomPrompt="1"/>
          </p:nvPr>
        </p:nvSpPr>
        <p:spPr>
          <a:xfrm>
            <a:off x="6931152" y="4663440"/>
            <a:ext cx="4114800" cy="1005840"/>
          </a:xfrm>
        </p:spPr>
        <p:txBody>
          <a:bodyPr anchor="t">
            <a:normAutofit/>
          </a:bodyPr>
          <a:lstStyle>
            <a:lvl1pPr marL="0" indent="0" algn="ctr">
              <a:lnSpc>
                <a:spcPts val="2100"/>
              </a:lnSpc>
              <a:buNone/>
              <a:defRPr sz="1400" b="0">
                <a:solidFill>
                  <a:schemeClr val="accent3">
                    <a:lumMod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text </a:t>
            </a:r>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lvl1pPr>
              <a:defRPr/>
            </a:lvl1pPr>
          </a:lstStyle>
          <a:p>
            <a:r>
              <a:rPr lang="en-US" dirty="0"/>
              <a:t>20XX</a:t>
            </a:r>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p>
            <a:r>
              <a:rPr lang="en-US" dirty="0"/>
              <a:t>Conference presentation</a:t>
            </a:r>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2305357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a:xfrm>
            <a:off x="838200" y="749808"/>
            <a:ext cx="10515600" cy="914400"/>
          </a:xfrm>
        </p:spPr>
        <p:txBody>
          <a:bodyPr/>
          <a:lstStyle>
            <a:lvl1pPr algn="ctr">
              <a:defRPr>
                <a:solidFill>
                  <a:schemeClr val="accent3">
                    <a:lumMod val="25000"/>
                  </a:schemeClr>
                </a:solidFill>
              </a:defRPr>
            </a:lvl1pPr>
          </a:lstStyle>
          <a:p>
            <a:r>
              <a:rPr lang="en-US"/>
              <a:t>Click to edit Master title style</a:t>
            </a:r>
            <a:endParaRPr lang="en-ZA" dirty="0"/>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accent3">
                    <a:lumMod val="25000"/>
                  </a:schemeClr>
                </a:solidFill>
              </a:defRPr>
            </a:lvl1pPr>
          </a:lstStyle>
          <a:p>
            <a:r>
              <a:rPr lang="en-ZA" dirty="0"/>
              <a:t>Conference presentation</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accent3">
                    <a:lumMod val="25000"/>
                  </a:schemeClr>
                </a:solidFill>
              </a:defRPr>
            </a:lvl1pPr>
          </a:lstStyle>
          <a:p>
            <a:fld id="{19B51A1E-902D-48AF-9020-955120F399B6}" type="slidenum">
              <a:rPr lang="en-ZA" smtClean="0"/>
              <a:pPr/>
              <a:t>‹#›</a:t>
            </a:fld>
            <a:endParaRPr lang="en-ZA" dirty="0"/>
          </a:p>
        </p:txBody>
      </p:sp>
      <p:sp>
        <p:nvSpPr>
          <p:cNvPr id="35" name="Text Placeholder 10">
            <a:extLst>
              <a:ext uri="{FF2B5EF4-FFF2-40B4-BE49-F238E27FC236}">
                <a16:creationId xmlns:a16="http://schemas.microsoft.com/office/drawing/2014/main" id="{301DA176-9193-4B04-B599-C94E317913E0}"/>
              </a:ext>
            </a:extLst>
          </p:cNvPr>
          <p:cNvSpPr>
            <a:spLocks noGrp="1"/>
          </p:cNvSpPr>
          <p:nvPr>
            <p:ph type="body" sz="quarter" idx="33" hasCustomPrompt="1"/>
          </p:nvPr>
        </p:nvSpPr>
        <p:spPr>
          <a:xfrm>
            <a:off x="758952" y="3127677"/>
            <a:ext cx="1051560" cy="457200"/>
          </a:xfrm>
        </p:spPr>
        <p:txBody>
          <a:bodyPr anchor="ctr"/>
          <a:lstStyle>
            <a:lvl1pPr marL="0" indent="0" algn="ctr">
              <a:buNone/>
              <a:defRPr sz="1400" b="1" spc="300" baseline="0">
                <a:solidFill>
                  <a:schemeClr val="accent3">
                    <a:lumMod val="25000"/>
                  </a:schemeClr>
                </a:solidFill>
                <a:latin typeface="+mj-lt"/>
              </a:defRPr>
            </a:lvl1pPr>
          </a:lstStyle>
          <a:p>
            <a:pPr lvl="0"/>
            <a:r>
              <a:rPr lang="en-US" dirty="0"/>
              <a:t>Year</a:t>
            </a:r>
            <a:endParaRPr lang="en-ZA" dirty="0"/>
          </a:p>
        </p:txBody>
      </p:sp>
      <p:sp>
        <p:nvSpPr>
          <p:cNvPr id="36" name="Text Placeholder 10">
            <a:extLst>
              <a:ext uri="{FF2B5EF4-FFF2-40B4-BE49-F238E27FC236}">
                <a16:creationId xmlns:a16="http://schemas.microsoft.com/office/drawing/2014/main" id="{D950A6C4-345F-4857-A613-BA3B56096B8F}"/>
              </a:ext>
            </a:extLst>
          </p:cNvPr>
          <p:cNvSpPr>
            <a:spLocks noGrp="1"/>
          </p:cNvSpPr>
          <p:nvPr>
            <p:ph type="body" sz="quarter" idx="34" hasCustomPrompt="1"/>
          </p:nvPr>
        </p:nvSpPr>
        <p:spPr>
          <a:xfrm>
            <a:off x="1965960" y="3275117"/>
            <a:ext cx="640080" cy="201776"/>
          </a:xfrm>
        </p:spPr>
        <p:txBody>
          <a:bodyPr>
            <a:noAutofit/>
          </a:bodyPr>
          <a:lstStyle>
            <a:lvl1pPr marL="0" indent="0" algn="ctr">
              <a:buNone/>
              <a:defRPr sz="1000">
                <a:solidFill>
                  <a:schemeClr val="accent3">
                    <a:lumMod val="25000"/>
                  </a:schemeClr>
                </a:solidFill>
              </a:defRPr>
            </a:lvl1pPr>
          </a:lstStyle>
          <a:p>
            <a:pPr lvl="0"/>
            <a:r>
              <a:rPr lang="en-US" dirty="0"/>
              <a:t>MM</a:t>
            </a:r>
            <a:endParaRPr lang="en-ZA" dirty="0"/>
          </a:p>
        </p:txBody>
      </p:sp>
      <p:sp>
        <p:nvSpPr>
          <p:cNvPr id="38" name="Text Placeholder 10">
            <a:extLst>
              <a:ext uri="{FF2B5EF4-FFF2-40B4-BE49-F238E27FC236}">
                <a16:creationId xmlns:a16="http://schemas.microsoft.com/office/drawing/2014/main" id="{DD4ADE2E-411A-4FE3-BE95-DAF1FDCBC555}"/>
              </a:ext>
            </a:extLst>
          </p:cNvPr>
          <p:cNvSpPr>
            <a:spLocks noGrp="1"/>
          </p:cNvSpPr>
          <p:nvPr>
            <p:ph type="body" sz="quarter" idx="35" hasCustomPrompt="1"/>
          </p:nvPr>
        </p:nvSpPr>
        <p:spPr>
          <a:xfrm>
            <a:off x="2753880" y="3275117"/>
            <a:ext cx="640080" cy="201776"/>
          </a:xfrm>
        </p:spPr>
        <p:txBody>
          <a:bodyPr>
            <a:noAutofit/>
          </a:bodyPr>
          <a:lstStyle>
            <a:lvl1pPr marL="0" indent="0" algn="ctr">
              <a:buNone/>
              <a:defRPr sz="1000">
                <a:solidFill>
                  <a:schemeClr val="accent3">
                    <a:lumMod val="25000"/>
                  </a:schemeClr>
                </a:solidFill>
              </a:defRPr>
            </a:lvl1pPr>
          </a:lstStyle>
          <a:p>
            <a:pPr lvl="0"/>
            <a:r>
              <a:rPr lang="en-US" dirty="0"/>
              <a:t>MM</a:t>
            </a:r>
            <a:endParaRPr lang="en-ZA" dirty="0"/>
          </a:p>
        </p:txBody>
      </p:sp>
      <p:sp>
        <p:nvSpPr>
          <p:cNvPr id="39" name="Text Placeholder 10">
            <a:extLst>
              <a:ext uri="{FF2B5EF4-FFF2-40B4-BE49-F238E27FC236}">
                <a16:creationId xmlns:a16="http://schemas.microsoft.com/office/drawing/2014/main" id="{47FAF332-F615-4C47-95EA-CE17DFEE62A7}"/>
              </a:ext>
            </a:extLst>
          </p:cNvPr>
          <p:cNvSpPr>
            <a:spLocks noGrp="1"/>
          </p:cNvSpPr>
          <p:nvPr>
            <p:ph type="body" sz="quarter" idx="36" hasCustomPrompt="1"/>
          </p:nvPr>
        </p:nvSpPr>
        <p:spPr>
          <a:xfrm>
            <a:off x="3541800" y="3275117"/>
            <a:ext cx="640080" cy="201776"/>
          </a:xfrm>
        </p:spPr>
        <p:txBody>
          <a:bodyPr>
            <a:noAutofit/>
          </a:bodyPr>
          <a:lstStyle>
            <a:lvl1pPr marL="0" indent="0" algn="ctr">
              <a:buNone/>
              <a:defRPr sz="1000">
                <a:solidFill>
                  <a:schemeClr val="accent3">
                    <a:lumMod val="25000"/>
                  </a:schemeClr>
                </a:solidFill>
              </a:defRPr>
            </a:lvl1pPr>
          </a:lstStyle>
          <a:p>
            <a:pPr lvl="0"/>
            <a:r>
              <a:rPr lang="en-US" dirty="0"/>
              <a:t>MM</a:t>
            </a:r>
            <a:endParaRPr lang="en-ZA" dirty="0"/>
          </a:p>
        </p:txBody>
      </p:sp>
      <p:sp>
        <p:nvSpPr>
          <p:cNvPr id="40" name="Text Placeholder 10">
            <a:extLst>
              <a:ext uri="{FF2B5EF4-FFF2-40B4-BE49-F238E27FC236}">
                <a16:creationId xmlns:a16="http://schemas.microsoft.com/office/drawing/2014/main" id="{4AE2424F-E961-4201-91A6-3AAB4B81F204}"/>
              </a:ext>
            </a:extLst>
          </p:cNvPr>
          <p:cNvSpPr>
            <a:spLocks noGrp="1"/>
          </p:cNvSpPr>
          <p:nvPr>
            <p:ph type="body" sz="quarter" idx="37" hasCustomPrompt="1"/>
          </p:nvPr>
        </p:nvSpPr>
        <p:spPr>
          <a:xfrm>
            <a:off x="4329720" y="3275117"/>
            <a:ext cx="640080" cy="201776"/>
          </a:xfrm>
        </p:spPr>
        <p:txBody>
          <a:bodyPr>
            <a:noAutofit/>
          </a:bodyPr>
          <a:lstStyle>
            <a:lvl1pPr marL="0" indent="0" algn="ctr">
              <a:buNone/>
              <a:defRPr sz="1000">
                <a:solidFill>
                  <a:schemeClr val="accent3">
                    <a:lumMod val="25000"/>
                  </a:schemeClr>
                </a:solidFill>
              </a:defRPr>
            </a:lvl1pPr>
          </a:lstStyle>
          <a:p>
            <a:pPr lvl="0"/>
            <a:r>
              <a:rPr lang="en-US" dirty="0"/>
              <a:t>MM</a:t>
            </a:r>
            <a:endParaRPr lang="en-ZA" dirty="0"/>
          </a:p>
        </p:txBody>
      </p:sp>
      <p:sp>
        <p:nvSpPr>
          <p:cNvPr id="41" name="Text Placeholder 10">
            <a:extLst>
              <a:ext uri="{FF2B5EF4-FFF2-40B4-BE49-F238E27FC236}">
                <a16:creationId xmlns:a16="http://schemas.microsoft.com/office/drawing/2014/main" id="{376057B0-36CD-44FC-A0B9-2DD64FB47DD7}"/>
              </a:ext>
            </a:extLst>
          </p:cNvPr>
          <p:cNvSpPr>
            <a:spLocks noGrp="1"/>
          </p:cNvSpPr>
          <p:nvPr>
            <p:ph type="body" sz="quarter" idx="38" hasCustomPrompt="1"/>
          </p:nvPr>
        </p:nvSpPr>
        <p:spPr>
          <a:xfrm>
            <a:off x="758952" y="3928953"/>
            <a:ext cx="1051560" cy="457200"/>
          </a:xfrm>
        </p:spPr>
        <p:txBody>
          <a:bodyPr anchor="ctr"/>
          <a:lstStyle>
            <a:lvl1pPr marL="0" indent="0" algn="ctr">
              <a:buNone/>
              <a:defRPr sz="1400" b="1" spc="300" baseline="0">
                <a:solidFill>
                  <a:schemeClr val="accent3">
                    <a:lumMod val="25000"/>
                  </a:schemeClr>
                </a:solidFill>
                <a:latin typeface="+mj-lt"/>
              </a:defRPr>
            </a:lvl1pPr>
          </a:lstStyle>
          <a:p>
            <a:pPr lvl="0"/>
            <a:r>
              <a:rPr lang="en-US" dirty="0"/>
              <a:t>Year</a:t>
            </a:r>
            <a:endParaRPr lang="en-ZA" dirty="0"/>
          </a:p>
        </p:txBody>
      </p:sp>
      <p:sp>
        <p:nvSpPr>
          <p:cNvPr id="42" name="Text Placeholder 10">
            <a:extLst>
              <a:ext uri="{FF2B5EF4-FFF2-40B4-BE49-F238E27FC236}">
                <a16:creationId xmlns:a16="http://schemas.microsoft.com/office/drawing/2014/main" id="{676D61D8-553D-48A5-A736-7775F27B69B5}"/>
              </a:ext>
            </a:extLst>
          </p:cNvPr>
          <p:cNvSpPr>
            <a:spLocks noGrp="1"/>
          </p:cNvSpPr>
          <p:nvPr>
            <p:ph type="body" sz="quarter" idx="39" hasCustomPrompt="1"/>
          </p:nvPr>
        </p:nvSpPr>
        <p:spPr>
          <a:xfrm>
            <a:off x="5117640" y="3275117"/>
            <a:ext cx="640080" cy="201776"/>
          </a:xfrm>
        </p:spPr>
        <p:txBody>
          <a:bodyPr>
            <a:noAutofit/>
          </a:bodyPr>
          <a:lstStyle>
            <a:lvl1pPr marL="0" indent="0" algn="ctr">
              <a:buNone/>
              <a:defRPr sz="1000">
                <a:solidFill>
                  <a:schemeClr val="accent3">
                    <a:lumMod val="25000"/>
                  </a:schemeClr>
                </a:solidFill>
              </a:defRPr>
            </a:lvl1pPr>
          </a:lstStyle>
          <a:p>
            <a:pPr lvl="0"/>
            <a:r>
              <a:rPr lang="en-US" dirty="0"/>
              <a:t>MM</a:t>
            </a:r>
            <a:endParaRPr lang="en-ZA" dirty="0"/>
          </a:p>
        </p:txBody>
      </p:sp>
      <p:sp>
        <p:nvSpPr>
          <p:cNvPr id="43" name="Text Placeholder 10">
            <a:extLst>
              <a:ext uri="{FF2B5EF4-FFF2-40B4-BE49-F238E27FC236}">
                <a16:creationId xmlns:a16="http://schemas.microsoft.com/office/drawing/2014/main" id="{82028ADE-A26E-4E87-85C6-87A161CB8243}"/>
              </a:ext>
            </a:extLst>
          </p:cNvPr>
          <p:cNvSpPr>
            <a:spLocks noGrp="1"/>
          </p:cNvSpPr>
          <p:nvPr>
            <p:ph type="body" sz="quarter" idx="40" hasCustomPrompt="1"/>
          </p:nvPr>
        </p:nvSpPr>
        <p:spPr>
          <a:xfrm>
            <a:off x="5905560" y="3275117"/>
            <a:ext cx="640080" cy="201776"/>
          </a:xfrm>
        </p:spPr>
        <p:txBody>
          <a:bodyPr>
            <a:noAutofit/>
          </a:bodyPr>
          <a:lstStyle>
            <a:lvl1pPr marL="0" indent="0" algn="ctr">
              <a:buNone/>
              <a:defRPr sz="1000">
                <a:solidFill>
                  <a:schemeClr val="accent3">
                    <a:lumMod val="25000"/>
                  </a:schemeClr>
                </a:solidFill>
              </a:defRPr>
            </a:lvl1pPr>
          </a:lstStyle>
          <a:p>
            <a:pPr lvl="0"/>
            <a:r>
              <a:rPr lang="en-US" dirty="0"/>
              <a:t>MM</a:t>
            </a:r>
            <a:endParaRPr lang="en-ZA" dirty="0"/>
          </a:p>
        </p:txBody>
      </p:sp>
      <p:sp>
        <p:nvSpPr>
          <p:cNvPr id="44" name="Text Placeholder 10">
            <a:extLst>
              <a:ext uri="{FF2B5EF4-FFF2-40B4-BE49-F238E27FC236}">
                <a16:creationId xmlns:a16="http://schemas.microsoft.com/office/drawing/2014/main" id="{D49729D5-3821-43F6-A1C5-5549E5177E02}"/>
              </a:ext>
            </a:extLst>
          </p:cNvPr>
          <p:cNvSpPr>
            <a:spLocks noGrp="1"/>
          </p:cNvSpPr>
          <p:nvPr>
            <p:ph type="body" sz="quarter" idx="41" hasCustomPrompt="1"/>
          </p:nvPr>
        </p:nvSpPr>
        <p:spPr>
          <a:xfrm>
            <a:off x="6693480" y="3275117"/>
            <a:ext cx="640080" cy="201776"/>
          </a:xfrm>
        </p:spPr>
        <p:txBody>
          <a:bodyPr>
            <a:noAutofit/>
          </a:bodyPr>
          <a:lstStyle>
            <a:lvl1pPr marL="0" indent="0" algn="ctr">
              <a:buNone/>
              <a:defRPr sz="1000">
                <a:solidFill>
                  <a:schemeClr val="accent3">
                    <a:lumMod val="25000"/>
                  </a:schemeClr>
                </a:solidFill>
              </a:defRPr>
            </a:lvl1pPr>
          </a:lstStyle>
          <a:p>
            <a:pPr lvl="0"/>
            <a:r>
              <a:rPr lang="en-US" dirty="0"/>
              <a:t>MM</a:t>
            </a:r>
            <a:endParaRPr lang="en-ZA" dirty="0"/>
          </a:p>
        </p:txBody>
      </p:sp>
      <p:sp>
        <p:nvSpPr>
          <p:cNvPr id="45" name="Text Placeholder 10">
            <a:extLst>
              <a:ext uri="{FF2B5EF4-FFF2-40B4-BE49-F238E27FC236}">
                <a16:creationId xmlns:a16="http://schemas.microsoft.com/office/drawing/2014/main" id="{02C709FA-DC0E-435A-A4A7-A975A8D413BA}"/>
              </a:ext>
            </a:extLst>
          </p:cNvPr>
          <p:cNvSpPr>
            <a:spLocks noGrp="1"/>
          </p:cNvSpPr>
          <p:nvPr>
            <p:ph type="body" sz="quarter" idx="42" hasCustomPrompt="1"/>
          </p:nvPr>
        </p:nvSpPr>
        <p:spPr>
          <a:xfrm>
            <a:off x="9057240" y="3275117"/>
            <a:ext cx="640080" cy="201776"/>
          </a:xfrm>
        </p:spPr>
        <p:txBody>
          <a:bodyPr>
            <a:noAutofit/>
          </a:bodyPr>
          <a:lstStyle>
            <a:lvl1pPr marL="0" indent="0" algn="ctr">
              <a:buNone/>
              <a:defRPr sz="1000">
                <a:solidFill>
                  <a:schemeClr val="accent3">
                    <a:lumMod val="25000"/>
                  </a:schemeClr>
                </a:solidFill>
              </a:defRPr>
            </a:lvl1pPr>
          </a:lstStyle>
          <a:p>
            <a:pPr lvl="0"/>
            <a:r>
              <a:rPr lang="en-US" dirty="0"/>
              <a:t>MM</a:t>
            </a:r>
            <a:endParaRPr lang="en-ZA" dirty="0"/>
          </a:p>
        </p:txBody>
      </p:sp>
      <p:sp>
        <p:nvSpPr>
          <p:cNvPr id="46" name="Text Placeholder 10">
            <a:extLst>
              <a:ext uri="{FF2B5EF4-FFF2-40B4-BE49-F238E27FC236}">
                <a16:creationId xmlns:a16="http://schemas.microsoft.com/office/drawing/2014/main" id="{018BA8DF-331D-4B6E-AF52-AA13732A6B95}"/>
              </a:ext>
            </a:extLst>
          </p:cNvPr>
          <p:cNvSpPr>
            <a:spLocks noGrp="1"/>
          </p:cNvSpPr>
          <p:nvPr>
            <p:ph type="body" sz="quarter" idx="43" hasCustomPrompt="1"/>
          </p:nvPr>
        </p:nvSpPr>
        <p:spPr>
          <a:xfrm>
            <a:off x="7481400" y="3275117"/>
            <a:ext cx="640080" cy="201776"/>
          </a:xfrm>
        </p:spPr>
        <p:txBody>
          <a:bodyPr>
            <a:noAutofit/>
          </a:bodyPr>
          <a:lstStyle>
            <a:lvl1pPr marL="0" indent="0" algn="ctr">
              <a:buNone/>
              <a:defRPr sz="1000">
                <a:solidFill>
                  <a:schemeClr val="accent3">
                    <a:lumMod val="25000"/>
                  </a:schemeClr>
                </a:solidFill>
              </a:defRPr>
            </a:lvl1pPr>
          </a:lstStyle>
          <a:p>
            <a:pPr lvl="0"/>
            <a:r>
              <a:rPr lang="en-US" dirty="0"/>
              <a:t>MM</a:t>
            </a:r>
            <a:endParaRPr lang="en-ZA" dirty="0"/>
          </a:p>
        </p:txBody>
      </p:sp>
      <p:sp>
        <p:nvSpPr>
          <p:cNvPr id="47" name="Text Placeholder 10">
            <a:extLst>
              <a:ext uri="{FF2B5EF4-FFF2-40B4-BE49-F238E27FC236}">
                <a16:creationId xmlns:a16="http://schemas.microsoft.com/office/drawing/2014/main" id="{DBEB8F26-CF5F-4C8F-94D3-2DACD0914B60}"/>
              </a:ext>
            </a:extLst>
          </p:cNvPr>
          <p:cNvSpPr>
            <a:spLocks noGrp="1"/>
          </p:cNvSpPr>
          <p:nvPr>
            <p:ph type="body" sz="quarter" idx="44" hasCustomPrompt="1"/>
          </p:nvPr>
        </p:nvSpPr>
        <p:spPr>
          <a:xfrm>
            <a:off x="8269320" y="3275117"/>
            <a:ext cx="640080" cy="201776"/>
          </a:xfrm>
        </p:spPr>
        <p:txBody>
          <a:bodyPr>
            <a:noAutofit/>
          </a:bodyPr>
          <a:lstStyle>
            <a:lvl1pPr marL="0" indent="0" algn="ctr">
              <a:buNone/>
              <a:defRPr sz="1000">
                <a:solidFill>
                  <a:schemeClr val="accent3">
                    <a:lumMod val="25000"/>
                  </a:schemeClr>
                </a:solidFill>
              </a:defRPr>
            </a:lvl1pPr>
          </a:lstStyle>
          <a:p>
            <a:pPr lvl="0"/>
            <a:r>
              <a:rPr lang="en-US" dirty="0"/>
              <a:t>MM</a:t>
            </a:r>
            <a:endParaRPr lang="en-ZA" dirty="0"/>
          </a:p>
        </p:txBody>
      </p:sp>
      <p:sp>
        <p:nvSpPr>
          <p:cNvPr id="48" name="Text Placeholder 10">
            <a:extLst>
              <a:ext uri="{FF2B5EF4-FFF2-40B4-BE49-F238E27FC236}">
                <a16:creationId xmlns:a16="http://schemas.microsoft.com/office/drawing/2014/main" id="{0EC0A380-C705-47E5-960A-C495280B86E2}"/>
              </a:ext>
            </a:extLst>
          </p:cNvPr>
          <p:cNvSpPr>
            <a:spLocks noGrp="1"/>
          </p:cNvSpPr>
          <p:nvPr>
            <p:ph type="body" sz="quarter" idx="45" hasCustomPrompt="1"/>
          </p:nvPr>
        </p:nvSpPr>
        <p:spPr>
          <a:xfrm>
            <a:off x="9845160" y="3275117"/>
            <a:ext cx="640080" cy="201776"/>
          </a:xfrm>
        </p:spPr>
        <p:txBody>
          <a:bodyPr>
            <a:noAutofit/>
          </a:bodyPr>
          <a:lstStyle>
            <a:lvl1pPr marL="0" indent="0" algn="ctr">
              <a:buNone/>
              <a:defRPr sz="1000">
                <a:solidFill>
                  <a:schemeClr val="accent3">
                    <a:lumMod val="25000"/>
                  </a:schemeClr>
                </a:solidFill>
              </a:defRPr>
            </a:lvl1pPr>
          </a:lstStyle>
          <a:p>
            <a:pPr lvl="0"/>
            <a:r>
              <a:rPr lang="en-US" dirty="0"/>
              <a:t>MM</a:t>
            </a:r>
            <a:endParaRPr lang="en-ZA" dirty="0"/>
          </a:p>
        </p:txBody>
      </p:sp>
      <p:sp>
        <p:nvSpPr>
          <p:cNvPr id="49" name="Text Placeholder 10">
            <a:extLst>
              <a:ext uri="{FF2B5EF4-FFF2-40B4-BE49-F238E27FC236}">
                <a16:creationId xmlns:a16="http://schemas.microsoft.com/office/drawing/2014/main" id="{E217E3B9-2273-4A22-A07E-4FEFB35FCC01}"/>
              </a:ext>
            </a:extLst>
          </p:cNvPr>
          <p:cNvSpPr>
            <a:spLocks noGrp="1"/>
          </p:cNvSpPr>
          <p:nvPr>
            <p:ph type="body" sz="quarter" idx="46" hasCustomPrompt="1"/>
          </p:nvPr>
        </p:nvSpPr>
        <p:spPr>
          <a:xfrm>
            <a:off x="10633085" y="3275117"/>
            <a:ext cx="640080" cy="201776"/>
          </a:xfrm>
        </p:spPr>
        <p:txBody>
          <a:bodyPr>
            <a:noAutofit/>
          </a:bodyPr>
          <a:lstStyle>
            <a:lvl1pPr marL="0" indent="0" algn="ctr">
              <a:buNone/>
              <a:defRPr sz="1000">
                <a:solidFill>
                  <a:schemeClr val="accent3">
                    <a:lumMod val="25000"/>
                  </a:schemeClr>
                </a:solidFill>
              </a:defRPr>
            </a:lvl1pPr>
          </a:lstStyle>
          <a:p>
            <a:pPr lvl="0"/>
            <a:r>
              <a:rPr lang="en-US" dirty="0"/>
              <a:t>MM</a:t>
            </a:r>
            <a:endParaRPr lang="en-ZA" dirty="0"/>
          </a:p>
        </p:txBody>
      </p:sp>
      <p:sp>
        <p:nvSpPr>
          <p:cNvPr id="50" name="Text Placeholder 10">
            <a:extLst>
              <a:ext uri="{FF2B5EF4-FFF2-40B4-BE49-F238E27FC236}">
                <a16:creationId xmlns:a16="http://schemas.microsoft.com/office/drawing/2014/main" id="{FE119361-CC51-4C9D-A4B5-BDEEE01371A3}"/>
              </a:ext>
            </a:extLst>
          </p:cNvPr>
          <p:cNvSpPr>
            <a:spLocks noGrp="1"/>
          </p:cNvSpPr>
          <p:nvPr>
            <p:ph type="body" sz="quarter" idx="47" hasCustomPrompt="1"/>
          </p:nvPr>
        </p:nvSpPr>
        <p:spPr>
          <a:xfrm>
            <a:off x="1969915" y="4062181"/>
            <a:ext cx="640080" cy="201776"/>
          </a:xfrm>
        </p:spPr>
        <p:txBody>
          <a:bodyPr>
            <a:noAutofit/>
          </a:bodyPr>
          <a:lstStyle>
            <a:lvl1pPr marL="0" indent="0" algn="ctr">
              <a:buNone/>
              <a:defRPr sz="1000">
                <a:solidFill>
                  <a:schemeClr val="accent3">
                    <a:lumMod val="25000"/>
                  </a:schemeClr>
                </a:solidFill>
              </a:defRPr>
            </a:lvl1pPr>
          </a:lstStyle>
          <a:p>
            <a:pPr lvl="0"/>
            <a:r>
              <a:rPr lang="en-US" dirty="0"/>
              <a:t>MM</a:t>
            </a:r>
            <a:endParaRPr lang="en-ZA" dirty="0"/>
          </a:p>
        </p:txBody>
      </p:sp>
      <p:sp>
        <p:nvSpPr>
          <p:cNvPr id="51" name="Text Placeholder 10">
            <a:extLst>
              <a:ext uri="{FF2B5EF4-FFF2-40B4-BE49-F238E27FC236}">
                <a16:creationId xmlns:a16="http://schemas.microsoft.com/office/drawing/2014/main" id="{E39AABDA-9976-4AB3-BCBF-77B491015F50}"/>
              </a:ext>
            </a:extLst>
          </p:cNvPr>
          <p:cNvSpPr>
            <a:spLocks noGrp="1"/>
          </p:cNvSpPr>
          <p:nvPr>
            <p:ph type="body" sz="quarter" idx="48" hasCustomPrompt="1"/>
          </p:nvPr>
        </p:nvSpPr>
        <p:spPr>
          <a:xfrm>
            <a:off x="2757602" y="4062181"/>
            <a:ext cx="640080" cy="201776"/>
          </a:xfrm>
        </p:spPr>
        <p:txBody>
          <a:bodyPr>
            <a:noAutofit/>
          </a:bodyPr>
          <a:lstStyle>
            <a:lvl1pPr marL="0" indent="0" algn="ctr">
              <a:buNone/>
              <a:defRPr sz="1000">
                <a:solidFill>
                  <a:schemeClr val="accent3">
                    <a:lumMod val="25000"/>
                  </a:schemeClr>
                </a:solidFill>
              </a:defRPr>
            </a:lvl1pPr>
          </a:lstStyle>
          <a:p>
            <a:pPr lvl="0"/>
            <a:r>
              <a:rPr lang="en-US" dirty="0"/>
              <a:t>MM</a:t>
            </a:r>
            <a:endParaRPr lang="en-ZA" dirty="0"/>
          </a:p>
        </p:txBody>
      </p:sp>
      <p:sp>
        <p:nvSpPr>
          <p:cNvPr id="52" name="Text Placeholder 10">
            <a:extLst>
              <a:ext uri="{FF2B5EF4-FFF2-40B4-BE49-F238E27FC236}">
                <a16:creationId xmlns:a16="http://schemas.microsoft.com/office/drawing/2014/main" id="{9EFE40FF-B422-4391-9236-D2D2D09F30C6}"/>
              </a:ext>
            </a:extLst>
          </p:cNvPr>
          <p:cNvSpPr>
            <a:spLocks noGrp="1"/>
          </p:cNvSpPr>
          <p:nvPr>
            <p:ph type="body" sz="quarter" idx="49" hasCustomPrompt="1"/>
          </p:nvPr>
        </p:nvSpPr>
        <p:spPr>
          <a:xfrm>
            <a:off x="3545289" y="4062181"/>
            <a:ext cx="640080" cy="201776"/>
          </a:xfrm>
        </p:spPr>
        <p:txBody>
          <a:bodyPr>
            <a:noAutofit/>
          </a:bodyPr>
          <a:lstStyle>
            <a:lvl1pPr marL="0" indent="0" algn="ctr">
              <a:buNone/>
              <a:defRPr sz="1000">
                <a:solidFill>
                  <a:schemeClr val="accent3">
                    <a:lumMod val="25000"/>
                  </a:schemeClr>
                </a:solidFill>
              </a:defRPr>
            </a:lvl1pPr>
          </a:lstStyle>
          <a:p>
            <a:pPr lvl="0"/>
            <a:r>
              <a:rPr lang="en-US" dirty="0"/>
              <a:t>MM</a:t>
            </a:r>
            <a:endParaRPr lang="en-ZA" dirty="0"/>
          </a:p>
        </p:txBody>
      </p:sp>
      <p:sp>
        <p:nvSpPr>
          <p:cNvPr id="53" name="Text Placeholder 10">
            <a:extLst>
              <a:ext uri="{FF2B5EF4-FFF2-40B4-BE49-F238E27FC236}">
                <a16:creationId xmlns:a16="http://schemas.microsoft.com/office/drawing/2014/main" id="{6B6D260C-7D2F-4024-86D5-8338D454EBE7}"/>
              </a:ext>
            </a:extLst>
          </p:cNvPr>
          <p:cNvSpPr>
            <a:spLocks noGrp="1"/>
          </p:cNvSpPr>
          <p:nvPr>
            <p:ph type="body" sz="quarter" idx="50" hasCustomPrompt="1"/>
          </p:nvPr>
        </p:nvSpPr>
        <p:spPr>
          <a:xfrm>
            <a:off x="4332976" y="4062181"/>
            <a:ext cx="640080" cy="201776"/>
          </a:xfrm>
        </p:spPr>
        <p:txBody>
          <a:bodyPr>
            <a:noAutofit/>
          </a:bodyPr>
          <a:lstStyle>
            <a:lvl1pPr marL="0" indent="0" algn="ctr">
              <a:buNone/>
              <a:defRPr sz="1000">
                <a:solidFill>
                  <a:schemeClr val="accent3">
                    <a:lumMod val="25000"/>
                  </a:schemeClr>
                </a:solidFill>
              </a:defRPr>
            </a:lvl1pPr>
          </a:lstStyle>
          <a:p>
            <a:pPr lvl="0"/>
            <a:r>
              <a:rPr lang="en-US" dirty="0"/>
              <a:t>MM</a:t>
            </a:r>
            <a:endParaRPr lang="en-ZA" dirty="0"/>
          </a:p>
        </p:txBody>
      </p:sp>
      <p:sp>
        <p:nvSpPr>
          <p:cNvPr id="54" name="Text Placeholder 10">
            <a:extLst>
              <a:ext uri="{FF2B5EF4-FFF2-40B4-BE49-F238E27FC236}">
                <a16:creationId xmlns:a16="http://schemas.microsoft.com/office/drawing/2014/main" id="{2F9B810E-07ED-4DCA-941C-C388D0D629A2}"/>
              </a:ext>
            </a:extLst>
          </p:cNvPr>
          <p:cNvSpPr>
            <a:spLocks noGrp="1"/>
          </p:cNvSpPr>
          <p:nvPr>
            <p:ph type="body" sz="quarter" idx="51" hasCustomPrompt="1"/>
          </p:nvPr>
        </p:nvSpPr>
        <p:spPr>
          <a:xfrm>
            <a:off x="5120663" y="4062181"/>
            <a:ext cx="640080" cy="201776"/>
          </a:xfrm>
        </p:spPr>
        <p:txBody>
          <a:bodyPr>
            <a:noAutofit/>
          </a:bodyPr>
          <a:lstStyle>
            <a:lvl1pPr marL="0" indent="0" algn="ctr">
              <a:buNone/>
              <a:defRPr sz="1000">
                <a:solidFill>
                  <a:schemeClr val="accent3">
                    <a:lumMod val="25000"/>
                  </a:schemeClr>
                </a:solidFill>
              </a:defRPr>
            </a:lvl1pPr>
          </a:lstStyle>
          <a:p>
            <a:pPr lvl="0"/>
            <a:r>
              <a:rPr lang="en-US" dirty="0"/>
              <a:t>MM</a:t>
            </a:r>
            <a:endParaRPr lang="en-ZA" dirty="0"/>
          </a:p>
        </p:txBody>
      </p:sp>
      <p:sp>
        <p:nvSpPr>
          <p:cNvPr id="55" name="Text Placeholder 10">
            <a:extLst>
              <a:ext uri="{FF2B5EF4-FFF2-40B4-BE49-F238E27FC236}">
                <a16:creationId xmlns:a16="http://schemas.microsoft.com/office/drawing/2014/main" id="{BD4447B3-0D22-4C7F-943D-0B5872782834}"/>
              </a:ext>
            </a:extLst>
          </p:cNvPr>
          <p:cNvSpPr>
            <a:spLocks noGrp="1"/>
          </p:cNvSpPr>
          <p:nvPr>
            <p:ph type="body" sz="quarter" idx="52" hasCustomPrompt="1"/>
          </p:nvPr>
        </p:nvSpPr>
        <p:spPr>
          <a:xfrm>
            <a:off x="5908350" y="4062181"/>
            <a:ext cx="640080" cy="201776"/>
          </a:xfrm>
        </p:spPr>
        <p:txBody>
          <a:bodyPr>
            <a:noAutofit/>
          </a:bodyPr>
          <a:lstStyle>
            <a:lvl1pPr marL="0" indent="0" algn="ctr">
              <a:buNone/>
              <a:defRPr sz="1000">
                <a:solidFill>
                  <a:schemeClr val="accent3">
                    <a:lumMod val="25000"/>
                  </a:schemeClr>
                </a:solidFill>
              </a:defRPr>
            </a:lvl1pPr>
          </a:lstStyle>
          <a:p>
            <a:pPr lvl="0"/>
            <a:r>
              <a:rPr lang="en-US" dirty="0"/>
              <a:t>MM</a:t>
            </a:r>
            <a:endParaRPr lang="en-ZA" dirty="0"/>
          </a:p>
        </p:txBody>
      </p:sp>
      <p:sp>
        <p:nvSpPr>
          <p:cNvPr id="56" name="Text Placeholder 10">
            <a:extLst>
              <a:ext uri="{FF2B5EF4-FFF2-40B4-BE49-F238E27FC236}">
                <a16:creationId xmlns:a16="http://schemas.microsoft.com/office/drawing/2014/main" id="{642B6C40-8744-4C84-B1E3-6E43D565F11D}"/>
              </a:ext>
            </a:extLst>
          </p:cNvPr>
          <p:cNvSpPr>
            <a:spLocks noGrp="1"/>
          </p:cNvSpPr>
          <p:nvPr>
            <p:ph type="body" sz="quarter" idx="53" hasCustomPrompt="1"/>
          </p:nvPr>
        </p:nvSpPr>
        <p:spPr>
          <a:xfrm>
            <a:off x="6696037" y="4062181"/>
            <a:ext cx="640080" cy="201776"/>
          </a:xfrm>
        </p:spPr>
        <p:txBody>
          <a:bodyPr>
            <a:noAutofit/>
          </a:bodyPr>
          <a:lstStyle>
            <a:lvl1pPr marL="0" indent="0" algn="ctr">
              <a:buNone/>
              <a:defRPr sz="1000">
                <a:solidFill>
                  <a:schemeClr val="accent3">
                    <a:lumMod val="25000"/>
                  </a:schemeClr>
                </a:solidFill>
              </a:defRPr>
            </a:lvl1pPr>
          </a:lstStyle>
          <a:p>
            <a:pPr lvl="0"/>
            <a:r>
              <a:rPr lang="en-US" dirty="0"/>
              <a:t>MM</a:t>
            </a:r>
            <a:endParaRPr lang="en-ZA" dirty="0"/>
          </a:p>
        </p:txBody>
      </p:sp>
      <p:sp>
        <p:nvSpPr>
          <p:cNvPr id="57" name="Text Placeholder 10">
            <a:extLst>
              <a:ext uri="{FF2B5EF4-FFF2-40B4-BE49-F238E27FC236}">
                <a16:creationId xmlns:a16="http://schemas.microsoft.com/office/drawing/2014/main" id="{A59ADB66-05AF-4A45-9C95-D32C5989A67E}"/>
              </a:ext>
            </a:extLst>
          </p:cNvPr>
          <p:cNvSpPr>
            <a:spLocks noGrp="1"/>
          </p:cNvSpPr>
          <p:nvPr>
            <p:ph type="body" sz="quarter" idx="54" hasCustomPrompt="1"/>
          </p:nvPr>
        </p:nvSpPr>
        <p:spPr>
          <a:xfrm>
            <a:off x="9059098" y="4062181"/>
            <a:ext cx="640080" cy="201776"/>
          </a:xfrm>
        </p:spPr>
        <p:txBody>
          <a:bodyPr>
            <a:noAutofit/>
          </a:bodyPr>
          <a:lstStyle>
            <a:lvl1pPr marL="0" indent="0" algn="ctr">
              <a:buNone/>
              <a:defRPr sz="1000">
                <a:solidFill>
                  <a:schemeClr val="accent3">
                    <a:lumMod val="25000"/>
                  </a:schemeClr>
                </a:solidFill>
              </a:defRPr>
            </a:lvl1pPr>
          </a:lstStyle>
          <a:p>
            <a:pPr lvl="0"/>
            <a:r>
              <a:rPr lang="en-US" dirty="0"/>
              <a:t>MM</a:t>
            </a:r>
            <a:endParaRPr lang="en-ZA" dirty="0"/>
          </a:p>
        </p:txBody>
      </p:sp>
      <p:sp>
        <p:nvSpPr>
          <p:cNvPr id="58" name="Text Placeholder 10">
            <a:extLst>
              <a:ext uri="{FF2B5EF4-FFF2-40B4-BE49-F238E27FC236}">
                <a16:creationId xmlns:a16="http://schemas.microsoft.com/office/drawing/2014/main" id="{0068B2A9-DD05-4E1D-BD33-A2E85A5EC6D9}"/>
              </a:ext>
            </a:extLst>
          </p:cNvPr>
          <p:cNvSpPr>
            <a:spLocks noGrp="1"/>
          </p:cNvSpPr>
          <p:nvPr>
            <p:ph type="body" sz="quarter" idx="55" hasCustomPrompt="1"/>
          </p:nvPr>
        </p:nvSpPr>
        <p:spPr>
          <a:xfrm>
            <a:off x="7483724" y="4062181"/>
            <a:ext cx="640080" cy="201776"/>
          </a:xfrm>
        </p:spPr>
        <p:txBody>
          <a:bodyPr>
            <a:noAutofit/>
          </a:bodyPr>
          <a:lstStyle>
            <a:lvl1pPr marL="0" indent="0" algn="ctr">
              <a:buNone/>
              <a:defRPr sz="1000">
                <a:solidFill>
                  <a:schemeClr val="accent3">
                    <a:lumMod val="25000"/>
                  </a:schemeClr>
                </a:solidFill>
              </a:defRPr>
            </a:lvl1pPr>
          </a:lstStyle>
          <a:p>
            <a:pPr lvl="0"/>
            <a:r>
              <a:rPr lang="en-US" dirty="0"/>
              <a:t>MM</a:t>
            </a:r>
            <a:endParaRPr lang="en-ZA" dirty="0"/>
          </a:p>
        </p:txBody>
      </p:sp>
      <p:sp>
        <p:nvSpPr>
          <p:cNvPr id="59" name="Text Placeholder 10">
            <a:extLst>
              <a:ext uri="{FF2B5EF4-FFF2-40B4-BE49-F238E27FC236}">
                <a16:creationId xmlns:a16="http://schemas.microsoft.com/office/drawing/2014/main" id="{D9CC05E1-548C-4EEE-882C-6E8012689022}"/>
              </a:ext>
            </a:extLst>
          </p:cNvPr>
          <p:cNvSpPr>
            <a:spLocks noGrp="1"/>
          </p:cNvSpPr>
          <p:nvPr>
            <p:ph type="body" sz="quarter" idx="56" hasCustomPrompt="1"/>
          </p:nvPr>
        </p:nvSpPr>
        <p:spPr>
          <a:xfrm>
            <a:off x="8271411" y="4062181"/>
            <a:ext cx="640080" cy="201776"/>
          </a:xfrm>
        </p:spPr>
        <p:txBody>
          <a:bodyPr>
            <a:noAutofit/>
          </a:bodyPr>
          <a:lstStyle>
            <a:lvl1pPr marL="0" indent="0" algn="ctr">
              <a:buNone/>
              <a:defRPr sz="1000">
                <a:solidFill>
                  <a:schemeClr val="accent3">
                    <a:lumMod val="25000"/>
                  </a:schemeClr>
                </a:solidFill>
              </a:defRPr>
            </a:lvl1pPr>
          </a:lstStyle>
          <a:p>
            <a:pPr lvl="0"/>
            <a:r>
              <a:rPr lang="en-US" dirty="0"/>
              <a:t>MM</a:t>
            </a:r>
            <a:endParaRPr lang="en-ZA" dirty="0"/>
          </a:p>
        </p:txBody>
      </p:sp>
      <p:sp>
        <p:nvSpPr>
          <p:cNvPr id="60" name="Text Placeholder 10">
            <a:extLst>
              <a:ext uri="{FF2B5EF4-FFF2-40B4-BE49-F238E27FC236}">
                <a16:creationId xmlns:a16="http://schemas.microsoft.com/office/drawing/2014/main" id="{8E2FCD6E-08B0-49F8-BB46-6509A73C3006}"/>
              </a:ext>
            </a:extLst>
          </p:cNvPr>
          <p:cNvSpPr>
            <a:spLocks noGrp="1"/>
          </p:cNvSpPr>
          <p:nvPr>
            <p:ph type="body" sz="quarter" idx="57" hasCustomPrompt="1"/>
          </p:nvPr>
        </p:nvSpPr>
        <p:spPr>
          <a:xfrm>
            <a:off x="9846785" y="4062181"/>
            <a:ext cx="640080" cy="201776"/>
          </a:xfrm>
        </p:spPr>
        <p:txBody>
          <a:bodyPr>
            <a:noAutofit/>
          </a:bodyPr>
          <a:lstStyle>
            <a:lvl1pPr marL="0" indent="0" algn="ctr">
              <a:buNone/>
              <a:defRPr sz="1000">
                <a:solidFill>
                  <a:schemeClr val="accent3">
                    <a:lumMod val="25000"/>
                  </a:schemeClr>
                </a:solidFill>
              </a:defRPr>
            </a:lvl1pPr>
          </a:lstStyle>
          <a:p>
            <a:pPr lvl="0"/>
            <a:r>
              <a:rPr lang="en-US" dirty="0"/>
              <a:t>MM</a:t>
            </a:r>
            <a:endParaRPr lang="en-ZA" dirty="0"/>
          </a:p>
        </p:txBody>
      </p:sp>
      <p:sp>
        <p:nvSpPr>
          <p:cNvPr id="61" name="Text Placeholder 10">
            <a:extLst>
              <a:ext uri="{FF2B5EF4-FFF2-40B4-BE49-F238E27FC236}">
                <a16:creationId xmlns:a16="http://schemas.microsoft.com/office/drawing/2014/main" id="{8D149A50-AE02-4525-9165-71B5B24E27DF}"/>
              </a:ext>
            </a:extLst>
          </p:cNvPr>
          <p:cNvSpPr>
            <a:spLocks noGrp="1"/>
          </p:cNvSpPr>
          <p:nvPr>
            <p:ph type="body" sz="quarter" idx="58" hasCustomPrompt="1"/>
          </p:nvPr>
        </p:nvSpPr>
        <p:spPr>
          <a:xfrm>
            <a:off x="10634472" y="4062181"/>
            <a:ext cx="640080" cy="201776"/>
          </a:xfrm>
        </p:spPr>
        <p:txBody>
          <a:bodyPr>
            <a:noAutofit/>
          </a:bodyPr>
          <a:lstStyle>
            <a:lvl1pPr marL="0" indent="0" algn="ctr">
              <a:buNone/>
              <a:defRPr sz="1000">
                <a:solidFill>
                  <a:schemeClr val="accent3">
                    <a:lumMod val="25000"/>
                  </a:schemeClr>
                </a:solidFill>
              </a:defRPr>
            </a:lvl1pPr>
          </a:lstStyle>
          <a:p>
            <a:pPr lvl="0"/>
            <a:r>
              <a:rPr lang="en-US" dirty="0"/>
              <a:t>MM</a:t>
            </a:r>
            <a:endParaRPr lang="en-ZA" dirty="0"/>
          </a:p>
        </p:txBody>
      </p:sp>
      <p:sp>
        <p:nvSpPr>
          <p:cNvPr id="62" name="Text Placeholder 3">
            <a:extLst>
              <a:ext uri="{FF2B5EF4-FFF2-40B4-BE49-F238E27FC236}">
                <a16:creationId xmlns:a16="http://schemas.microsoft.com/office/drawing/2014/main" id="{24126B4E-6F4A-4E61-B11D-78A183E49459}"/>
              </a:ext>
            </a:extLst>
          </p:cNvPr>
          <p:cNvSpPr>
            <a:spLocks noGrp="1"/>
          </p:cNvSpPr>
          <p:nvPr>
            <p:ph type="body" sz="quarter" idx="59" hasCustomPrompt="1"/>
          </p:nvPr>
        </p:nvSpPr>
        <p:spPr>
          <a:xfrm>
            <a:off x="5360987" y="1760565"/>
            <a:ext cx="1828800" cy="696885"/>
          </a:xfrm>
          <a:noFill/>
          <a:ln w="12700">
            <a:solidFill>
              <a:schemeClr val="accent3"/>
            </a:solidFill>
          </a:ln>
        </p:spPr>
        <p:txBody>
          <a:bodyPr tIns="36000" anchor="ctr" anchorCtr="1">
            <a:normAutofit/>
          </a:bodyPr>
          <a:lstStyle>
            <a:lvl1pPr marL="0" indent="0" algn="ctr">
              <a:lnSpc>
                <a:spcPct val="100000"/>
              </a:lnSpc>
              <a:buNone/>
              <a:defRPr sz="1100" spc="20" baseline="0">
                <a:solidFill>
                  <a:schemeClr val="accent3">
                    <a:lumMod val="25000"/>
                  </a:schemeClr>
                </a:solidFill>
                <a:latin typeface="+mj-lt"/>
              </a:defRPr>
            </a:lvl1pPr>
          </a:lstStyle>
          <a:p>
            <a:pPr lvl="0"/>
            <a:r>
              <a:rPr lang="en-US" dirty="0"/>
              <a:t>Item Title</a:t>
            </a:r>
            <a:endParaRPr lang="en-ZA" dirty="0"/>
          </a:p>
        </p:txBody>
      </p:sp>
      <p:sp>
        <p:nvSpPr>
          <p:cNvPr id="63" name="Rectangle 62">
            <a:extLst>
              <a:ext uri="{FF2B5EF4-FFF2-40B4-BE49-F238E27FC236}">
                <a16:creationId xmlns:a16="http://schemas.microsoft.com/office/drawing/2014/main" id="{014A76E8-F520-4630-8BBA-F9B7A0DAAB02}"/>
              </a:ext>
            </a:extLst>
          </p:cNvPr>
          <p:cNvSpPr/>
          <p:nvPr userDrawn="1"/>
        </p:nvSpPr>
        <p:spPr>
          <a:xfrm>
            <a:off x="929640" y="3648582"/>
            <a:ext cx="10332720" cy="228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3">
                  <a:lumMod val="25000"/>
                </a:schemeClr>
              </a:solidFill>
            </a:endParaRPr>
          </a:p>
        </p:txBody>
      </p:sp>
      <p:sp>
        <p:nvSpPr>
          <p:cNvPr id="64" name="Date Placeholder 4">
            <a:extLst>
              <a:ext uri="{FF2B5EF4-FFF2-40B4-BE49-F238E27FC236}">
                <a16:creationId xmlns:a16="http://schemas.microsoft.com/office/drawing/2014/main" id="{49043823-D35F-46B1-919E-197C35555610}"/>
              </a:ext>
            </a:extLst>
          </p:cNvPr>
          <p:cNvSpPr>
            <a:spLocks noGrp="1"/>
          </p:cNvSpPr>
          <p:nvPr>
            <p:ph type="dt" sz="half" idx="60"/>
          </p:nvPr>
        </p:nvSpPr>
        <p:spPr>
          <a:xfrm>
            <a:off x="457200" y="6356350"/>
            <a:ext cx="2743200" cy="365125"/>
          </a:xfrm>
        </p:spPr>
        <p:txBody>
          <a:bodyPr/>
          <a:lstStyle>
            <a:lvl1pPr>
              <a:defRPr>
                <a:solidFill>
                  <a:schemeClr val="accent3">
                    <a:lumMod val="25000"/>
                  </a:schemeClr>
                </a:solidFill>
              </a:defRPr>
            </a:lvl1pPr>
          </a:lstStyle>
          <a:p>
            <a:r>
              <a:rPr lang="en-US" dirty="0"/>
              <a:t>20XX</a:t>
            </a:r>
          </a:p>
        </p:txBody>
      </p:sp>
    </p:spTree>
    <p:extLst>
      <p:ext uri="{BB962C8B-B14F-4D97-AF65-F5344CB8AC3E}">
        <p14:creationId xmlns:p14="http://schemas.microsoft.com/office/powerpoint/2010/main" val="129420929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Key takeaways">
    <p:spTree>
      <p:nvGrpSpPr>
        <p:cNvPr id="1" name=""/>
        <p:cNvGrpSpPr/>
        <p:nvPr/>
      </p:nvGrpSpPr>
      <p:grpSpPr>
        <a:xfrm>
          <a:off x="0" y="0"/>
          <a:ext cx="0" cy="0"/>
          <a:chOff x="0" y="0"/>
          <a:chExt cx="0" cy="0"/>
        </a:xfrm>
      </p:grpSpPr>
      <p:sp>
        <p:nvSpPr>
          <p:cNvPr id="7" name="Picture Placeholder 7">
            <a:extLst>
              <a:ext uri="{FF2B5EF4-FFF2-40B4-BE49-F238E27FC236}">
                <a16:creationId xmlns:a16="http://schemas.microsoft.com/office/drawing/2014/main" id="{1B08CCD3-BAD4-467E-B843-1BD3FC1D83E6}"/>
              </a:ext>
            </a:extLst>
          </p:cNvPr>
          <p:cNvSpPr>
            <a:spLocks noGrp="1"/>
          </p:cNvSpPr>
          <p:nvPr>
            <p:ph type="pic" sz="quarter" idx="14"/>
          </p:nvPr>
        </p:nvSpPr>
        <p:spPr>
          <a:xfrm>
            <a:off x="1524" y="0"/>
            <a:ext cx="12188952" cy="6858000"/>
          </a:xfrm>
          <a:solidFill>
            <a:schemeClr val="tx2"/>
          </a:solidFill>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777240" y="960120"/>
            <a:ext cx="5029200" cy="914400"/>
          </a:xfrm>
        </p:spPr>
        <p:txBody>
          <a:bodyPr/>
          <a:lstStyle>
            <a:lvl1pPr algn="ctr">
              <a:defRPr>
                <a:solidFill>
                  <a:schemeClr val="accent3"/>
                </a:solidFill>
              </a:defRPr>
            </a:lvl1pPr>
          </a:lstStyle>
          <a:p>
            <a:r>
              <a:rPr lang="en-US"/>
              <a:t>Click to edit Master title style</a:t>
            </a:r>
            <a:endParaRPr lang="en-US" dirty="0"/>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dirty="0"/>
              <a:t>Conference presentation</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9" name="Text Placeholder 8">
            <a:extLst>
              <a:ext uri="{FF2B5EF4-FFF2-40B4-BE49-F238E27FC236}">
                <a16:creationId xmlns:a16="http://schemas.microsoft.com/office/drawing/2014/main" id="{E4E5D546-07C2-4A4B-85D2-F23B489AB478}"/>
              </a:ext>
            </a:extLst>
          </p:cNvPr>
          <p:cNvSpPr>
            <a:spLocks noGrp="1"/>
          </p:cNvSpPr>
          <p:nvPr>
            <p:ph type="body" sz="quarter" idx="15" hasCustomPrompt="1"/>
          </p:nvPr>
        </p:nvSpPr>
        <p:spPr>
          <a:xfrm>
            <a:off x="914400" y="2935224"/>
            <a:ext cx="2130552" cy="950976"/>
          </a:xfrm>
        </p:spPr>
        <p:txBody>
          <a:bodyPr anchor="ctr" anchorCtr="0">
            <a:normAutofit/>
          </a:bodyPr>
          <a:lstStyle>
            <a:lvl1pPr marL="0" indent="0" algn="ctr">
              <a:buNone/>
              <a:defRPr sz="1400">
                <a:solidFill>
                  <a:schemeClr val="bg1"/>
                </a:solidFill>
              </a:defRPr>
            </a:lvl1pPr>
            <a:lvl2pPr marL="457200" indent="0">
              <a:buNone/>
              <a:defRPr sz="1400">
                <a:solidFill>
                  <a:schemeClr val="bg1"/>
                </a:solidFill>
              </a:defRPr>
            </a:lvl2pPr>
            <a:lvl3pPr marL="914400" indent="0">
              <a:buNone/>
              <a:defRPr sz="1400">
                <a:solidFill>
                  <a:schemeClr val="bg1"/>
                </a:solidFill>
              </a:defRPr>
            </a:lvl3pPr>
            <a:lvl4pPr marL="1371600" indent="0">
              <a:buNone/>
              <a:defRPr sz="1400">
                <a:solidFill>
                  <a:schemeClr val="bg1"/>
                </a:solidFill>
              </a:defRPr>
            </a:lvl4pPr>
            <a:lvl5pPr marL="1828800" indent="0">
              <a:buNone/>
              <a:defRPr sz="1400">
                <a:solidFill>
                  <a:schemeClr val="bg1"/>
                </a:solidFill>
              </a:defRPr>
            </a:lvl5pPr>
          </a:lstStyle>
          <a:p>
            <a:pPr lvl="0"/>
            <a:r>
              <a:rPr lang="en-US" dirty="0"/>
              <a:t>Click to edit text</a:t>
            </a:r>
          </a:p>
        </p:txBody>
      </p:sp>
      <p:sp>
        <p:nvSpPr>
          <p:cNvPr id="10" name="Text Placeholder 8">
            <a:extLst>
              <a:ext uri="{FF2B5EF4-FFF2-40B4-BE49-F238E27FC236}">
                <a16:creationId xmlns:a16="http://schemas.microsoft.com/office/drawing/2014/main" id="{BD981D89-A62B-4844-B43A-DFEEC6CACD27}"/>
              </a:ext>
            </a:extLst>
          </p:cNvPr>
          <p:cNvSpPr>
            <a:spLocks noGrp="1"/>
          </p:cNvSpPr>
          <p:nvPr>
            <p:ph type="body" sz="quarter" idx="16" hasCustomPrompt="1"/>
          </p:nvPr>
        </p:nvSpPr>
        <p:spPr>
          <a:xfrm>
            <a:off x="914400" y="4306824"/>
            <a:ext cx="2130552" cy="950976"/>
          </a:xfrm>
        </p:spPr>
        <p:txBody>
          <a:bodyPr anchor="ctr" anchorCtr="0">
            <a:normAutofit/>
          </a:bodyPr>
          <a:lstStyle>
            <a:lvl1pPr marL="0" indent="0" algn="ctr">
              <a:buNone/>
              <a:defRPr sz="1400">
                <a:solidFill>
                  <a:schemeClr val="bg1"/>
                </a:solidFill>
              </a:defRPr>
            </a:lvl1pPr>
            <a:lvl2pPr marL="457200" indent="0">
              <a:buNone/>
              <a:defRPr sz="1400">
                <a:solidFill>
                  <a:schemeClr val="bg1"/>
                </a:solidFill>
              </a:defRPr>
            </a:lvl2pPr>
            <a:lvl3pPr marL="914400" indent="0">
              <a:buNone/>
              <a:defRPr sz="1400">
                <a:solidFill>
                  <a:schemeClr val="bg1"/>
                </a:solidFill>
              </a:defRPr>
            </a:lvl3pPr>
            <a:lvl4pPr marL="1371600" indent="0">
              <a:buNone/>
              <a:defRPr sz="1400">
                <a:solidFill>
                  <a:schemeClr val="bg1"/>
                </a:solidFill>
              </a:defRPr>
            </a:lvl4pPr>
            <a:lvl5pPr marL="1828800" indent="0">
              <a:buNone/>
              <a:defRPr sz="1400">
                <a:solidFill>
                  <a:schemeClr val="bg1"/>
                </a:solidFill>
              </a:defRPr>
            </a:lvl5pPr>
          </a:lstStyle>
          <a:p>
            <a:pPr lvl="0"/>
            <a:r>
              <a:rPr lang="en-US" dirty="0"/>
              <a:t>Click to edit text</a:t>
            </a:r>
          </a:p>
        </p:txBody>
      </p:sp>
      <p:sp>
        <p:nvSpPr>
          <p:cNvPr id="11" name="Text Placeholder 8">
            <a:extLst>
              <a:ext uri="{FF2B5EF4-FFF2-40B4-BE49-F238E27FC236}">
                <a16:creationId xmlns:a16="http://schemas.microsoft.com/office/drawing/2014/main" id="{071D86D6-F37C-4280-9551-DFF729C85B03}"/>
              </a:ext>
            </a:extLst>
          </p:cNvPr>
          <p:cNvSpPr>
            <a:spLocks noGrp="1"/>
          </p:cNvSpPr>
          <p:nvPr>
            <p:ph type="body" sz="quarter" idx="17" hasCustomPrompt="1"/>
          </p:nvPr>
        </p:nvSpPr>
        <p:spPr>
          <a:xfrm>
            <a:off x="3264408" y="2935224"/>
            <a:ext cx="2221992" cy="950976"/>
          </a:xfrm>
        </p:spPr>
        <p:txBody>
          <a:bodyPr anchor="ctr" anchorCtr="0">
            <a:normAutofit/>
          </a:bodyPr>
          <a:lstStyle>
            <a:lvl1pPr marL="0" indent="0" algn="ctr">
              <a:buNone/>
              <a:defRPr sz="1400">
                <a:solidFill>
                  <a:schemeClr val="bg1"/>
                </a:solidFill>
              </a:defRPr>
            </a:lvl1pPr>
            <a:lvl2pPr marL="457200" indent="0">
              <a:buNone/>
              <a:defRPr sz="1400">
                <a:solidFill>
                  <a:schemeClr val="bg1"/>
                </a:solidFill>
              </a:defRPr>
            </a:lvl2pPr>
            <a:lvl3pPr marL="914400" indent="0">
              <a:buNone/>
              <a:defRPr sz="1400">
                <a:solidFill>
                  <a:schemeClr val="bg1"/>
                </a:solidFill>
              </a:defRPr>
            </a:lvl3pPr>
            <a:lvl4pPr marL="1371600" indent="0">
              <a:buNone/>
              <a:defRPr sz="1400">
                <a:solidFill>
                  <a:schemeClr val="bg1"/>
                </a:solidFill>
              </a:defRPr>
            </a:lvl4pPr>
            <a:lvl5pPr marL="1828800" indent="0">
              <a:buNone/>
              <a:defRPr sz="1400">
                <a:solidFill>
                  <a:schemeClr val="bg1"/>
                </a:solidFill>
              </a:defRPr>
            </a:lvl5pPr>
          </a:lstStyle>
          <a:p>
            <a:pPr lvl="0"/>
            <a:r>
              <a:rPr lang="en-US" dirty="0"/>
              <a:t>Click to edit text</a:t>
            </a:r>
          </a:p>
        </p:txBody>
      </p:sp>
      <p:sp>
        <p:nvSpPr>
          <p:cNvPr id="12" name="Text Placeholder 8">
            <a:extLst>
              <a:ext uri="{FF2B5EF4-FFF2-40B4-BE49-F238E27FC236}">
                <a16:creationId xmlns:a16="http://schemas.microsoft.com/office/drawing/2014/main" id="{BB88B61E-B44C-46EB-B875-1F55B02E895C}"/>
              </a:ext>
            </a:extLst>
          </p:cNvPr>
          <p:cNvSpPr>
            <a:spLocks noGrp="1"/>
          </p:cNvSpPr>
          <p:nvPr>
            <p:ph type="body" sz="quarter" idx="18" hasCustomPrompt="1"/>
          </p:nvPr>
        </p:nvSpPr>
        <p:spPr>
          <a:xfrm>
            <a:off x="3264408" y="4334256"/>
            <a:ext cx="2221992" cy="950976"/>
          </a:xfrm>
        </p:spPr>
        <p:txBody>
          <a:bodyPr anchor="ctr" anchorCtr="0">
            <a:normAutofit/>
          </a:bodyPr>
          <a:lstStyle>
            <a:lvl1pPr marL="0" indent="0" algn="ctr">
              <a:buNone/>
              <a:defRPr sz="1400">
                <a:solidFill>
                  <a:schemeClr val="bg1"/>
                </a:solidFill>
              </a:defRPr>
            </a:lvl1pPr>
            <a:lvl2pPr marL="457200" indent="0">
              <a:buNone/>
              <a:defRPr sz="1400">
                <a:solidFill>
                  <a:schemeClr val="bg1"/>
                </a:solidFill>
              </a:defRPr>
            </a:lvl2pPr>
            <a:lvl3pPr marL="914400" indent="0">
              <a:buNone/>
              <a:defRPr sz="1400">
                <a:solidFill>
                  <a:schemeClr val="bg1"/>
                </a:solidFill>
              </a:defRPr>
            </a:lvl3pPr>
            <a:lvl4pPr marL="1371600" indent="0">
              <a:buNone/>
              <a:defRPr sz="1400">
                <a:solidFill>
                  <a:schemeClr val="bg1"/>
                </a:solidFill>
              </a:defRPr>
            </a:lvl4pPr>
            <a:lvl5pPr marL="1828800" indent="0">
              <a:buNone/>
              <a:defRPr sz="1400">
                <a:solidFill>
                  <a:schemeClr val="bg1"/>
                </a:solidFill>
              </a:defRPr>
            </a:lvl5pPr>
          </a:lstStyle>
          <a:p>
            <a:pPr lvl="0"/>
            <a:r>
              <a:rPr lang="en-US" dirty="0"/>
              <a:t>Click to edit text</a:t>
            </a:r>
          </a:p>
        </p:txBody>
      </p:sp>
    </p:spTree>
    <p:extLst>
      <p:ext uri="{BB962C8B-B14F-4D97-AF65-F5344CB8AC3E}">
        <p14:creationId xmlns:p14="http://schemas.microsoft.com/office/powerpoint/2010/main" val="141773121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ps for Business">
    <p:spTree>
      <p:nvGrpSpPr>
        <p:cNvPr id="1" name=""/>
        <p:cNvGrpSpPr/>
        <p:nvPr/>
      </p:nvGrpSpPr>
      <p:grpSpPr>
        <a:xfrm>
          <a:off x="0" y="0"/>
          <a:ext cx="0" cy="0"/>
          <a:chOff x="0" y="0"/>
          <a:chExt cx="0" cy="0"/>
        </a:xfrm>
      </p:grpSpPr>
      <p:pic>
        <p:nvPicPr>
          <p:cNvPr id="33" name="Picture 32" descr="photo of marble ">
            <a:extLst>
              <a:ext uri="{FF2B5EF4-FFF2-40B4-BE49-F238E27FC236}">
                <a16:creationId xmlns:a16="http://schemas.microsoft.com/office/drawing/2014/main" id="{5886E31A-DA35-4E25-9FA3-92E90FBF38C4}"/>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9" name="Rectangle 18">
            <a:extLst>
              <a:ext uri="{FF2B5EF4-FFF2-40B4-BE49-F238E27FC236}">
                <a16:creationId xmlns:a16="http://schemas.microsoft.com/office/drawing/2014/main" id="{70056CF5-B0DF-4053-8A82-BBBE7FF686BE}"/>
              </a:ext>
            </a:extLst>
          </p:cNvPr>
          <p:cNvSpPr/>
          <p:nvPr userDrawn="1"/>
        </p:nvSpPr>
        <p:spPr>
          <a:xfrm>
            <a:off x="442118" y="457200"/>
            <a:ext cx="11274552" cy="5943600"/>
          </a:xfrm>
          <a:prstGeom prst="rect">
            <a:avLst/>
          </a:prstGeom>
          <a:solidFill>
            <a:schemeClr val="tx2">
              <a:lumMod val="20000"/>
              <a:lumOff val="80000"/>
              <a:alpha val="85000"/>
            </a:schemeClr>
          </a:solid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7" name="Group 26">
            <a:extLst>
              <a:ext uri="{FF2B5EF4-FFF2-40B4-BE49-F238E27FC236}">
                <a16:creationId xmlns:a16="http://schemas.microsoft.com/office/drawing/2014/main" id="{8E4B2F5F-448A-4BB9-BF2F-3CCB44D3219A}"/>
              </a:ext>
              <a:ext uri="{C183D7F6-B498-43B3-948B-1728B52AA6E4}">
                <adec:decorative xmlns:adec="http://schemas.microsoft.com/office/drawing/2017/decorative" val="1"/>
              </a:ext>
            </a:extLst>
          </p:cNvPr>
          <p:cNvGrpSpPr/>
          <p:nvPr userDrawn="1"/>
        </p:nvGrpSpPr>
        <p:grpSpPr>
          <a:xfrm>
            <a:off x="6501565" y="2471420"/>
            <a:ext cx="4809744" cy="3473216"/>
            <a:chOff x="6355080" y="2494474"/>
            <a:chExt cx="4960620" cy="3473216"/>
          </a:xfrm>
        </p:grpSpPr>
        <p:grpSp>
          <p:nvGrpSpPr>
            <p:cNvPr id="28" name="Group 27">
              <a:extLst>
                <a:ext uri="{FF2B5EF4-FFF2-40B4-BE49-F238E27FC236}">
                  <a16:creationId xmlns:a16="http://schemas.microsoft.com/office/drawing/2014/main" id="{06457872-52AD-4B0D-A773-AA48B3B219D3}"/>
                </a:ext>
              </a:extLst>
            </p:cNvPr>
            <p:cNvGrpSpPr/>
            <p:nvPr/>
          </p:nvGrpSpPr>
          <p:grpSpPr>
            <a:xfrm>
              <a:off x="6355080" y="2494474"/>
              <a:ext cx="4960620" cy="3473216"/>
              <a:chOff x="6355080" y="2180573"/>
              <a:chExt cx="4960620" cy="3473216"/>
            </a:xfrm>
          </p:grpSpPr>
          <p:cxnSp>
            <p:nvCxnSpPr>
              <p:cNvPr id="30" name="Straight Connector 29">
                <a:extLst>
                  <a:ext uri="{FF2B5EF4-FFF2-40B4-BE49-F238E27FC236}">
                    <a16:creationId xmlns:a16="http://schemas.microsoft.com/office/drawing/2014/main" id="{BD088C3C-893A-4A45-97E6-CF8230EF1DB4}"/>
                  </a:ext>
                </a:extLst>
              </p:cNvPr>
              <p:cNvCxnSpPr>
                <a:cxnSpLocks/>
              </p:cNvCxnSpPr>
              <p:nvPr/>
            </p:nvCxnSpPr>
            <p:spPr>
              <a:xfrm flipV="1">
                <a:off x="6356521" y="3332425"/>
                <a:ext cx="4959179" cy="7179"/>
              </a:xfrm>
              <a:prstGeom prst="line">
                <a:avLst/>
              </a:prstGeom>
              <a:ln w="12700">
                <a:solidFill>
                  <a:schemeClr val="accent3">
                    <a:lumMod val="2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118EF61-FF64-44B8-B5AB-D7D0700D7A55}"/>
                  </a:ext>
                </a:extLst>
              </p:cNvPr>
              <p:cNvCxnSpPr>
                <a:cxnSpLocks/>
              </p:cNvCxnSpPr>
              <p:nvPr/>
            </p:nvCxnSpPr>
            <p:spPr>
              <a:xfrm>
                <a:off x="6355080" y="4494758"/>
                <a:ext cx="4956048" cy="0"/>
              </a:xfrm>
              <a:prstGeom prst="line">
                <a:avLst/>
              </a:prstGeom>
              <a:ln w="12700">
                <a:solidFill>
                  <a:schemeClr val="accent3">
                    <a:lumMod val="25000"/>
                  </a:schemeClr>
                </a:solidFill>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C684B867-CCAD-498D-B6E2-8981BF01EC0F}"/>
                  </a:ext>
                </a:extLst>
              </p:cNvPr>
              <p:cNvSpPr/>
              <p:nvPr/>
            </p:nvSpPr>
            <p:spPr>
              <a:xfrm>
                <a:off x="6356521" y="2180573"/>
                <a:ext cx="4950649" cy="3473216"/>
              </a:xfrm>
              <a:prstGeom prst="rect">
                <a:avLst/>
              </a:prstGeom>
              <a:noFill/>
              <a:ln w="12700">
                <a:solidFill>
                  <a:schemeClr val="accent3">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29" name="Straight Connector 28">
              <a:extLst>
                <a:ext uri="{FF2B5EF4-FFF2-40B4-BE49-F238E27FC236}">
                  <a16:creationId xmlns:a16="http://schemas.microsoft.com/office/drawing/2014/main" id="{999BD33D-A5B4-469A-9937-DE6D3611C034}"/>
                </a:ext>
              </a:extLst>
            </p:cNvPr>
            <p:cNvCxnSpPr>
              <a:cxnSpLocks/>
            </p:cNvCxnSpPr>
            <p:nvPr/>
          </p:nvCxnSpPr>
          <p:spPr>
            <a:xfrm>
              <a:off x="7838022" y="2494474"/>
              <a:ext cx="0" cy="3473216"/>
            </a:xfrm>
            <a:prstGeom prst="line">
              <a:avLst/>
            </a:prstGeom>
            <a:ln w="12700">
              <a:solidFill>
                <a:schemeClr val="accent3">
                  <a:lumMod val="25000"/>
                </a:schemeClr>
              </a:solidFill>
            </a:ln>
          </p:spPr>
          <p:style>
            <a:lnRef idx="1">
              <a:schemeClr val="accent1"/>
            </a:lnRef>
            <a:fillRef idx="0">
              <a:schemeClr val="accent1"/>
            </a:fillRef>
            <a:effectRef idx="0">
              <a:schemeClr val="accent1"/>
            </a:effectRef>
            <a:fontRef idx="minor">
              <a:schemeClr val="tx1"/>
            </a:fontRef>
          </p:style>
        </p:cxnSp>
      </p:grpSp>
      <p:sp>
        <p:nvSpPr>
          <p:cNvPr id="8" name="Picture Placeholder 7">
            <a:extLst>
              <a:ext uri="{FF2B5EF4-FFF2-40B4-BE49-F238E27FC236}">
                <a16:creationId xmlns:a16="http://schemas.microsoft.com/office/drawing/2014/main" id="{A3DDCF11-EBBF-48BB-8FF1-3BCC5342FE32}"/>
              </a:ext>
            </a:extLst>
          </p:cNvPr>
          <p:cNvSpPr>
            <a:spLocks noGrp="1"/>
          </p:cNvSpPr>
          <p:nvPr>
            <p:ph type="pic" sz="quarter" idx="13"/>
          </p:nvPr>
        </p:nvSpPr>
        <p:spPr>
          <a:xfrm>
            <a:off x="877824" y="914400"/>
            <a:ext cx="5212080" cy="5029200"/>
          </a:xfrm>
          <a:solidFill>
            <a:schemeClr val="bg1"/>
          </a:solidFill>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6448508" y="960120"/>
            <a:ext cx="4905292" cy="914400"/>
          </a:xfrm>
        </p:spPr>
        <p:txBody>
          <a:bodyPr/>
          <a:lstStyle>
            <a:lvl1pPr algn="ctr">
              <a:defRPr>
                <a:solidFill>
                  <a:schemeClr val="accent3">
                    <a:lumMod val="25000"/>
                  </a:schemeClr>
                </a:solidFil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8183880" y="2688336"/>
            <a:ext cx="2862072" cy="713232"/>
          </a:xfrm>
        </p:spPr>
        <p:txBody>
          <a:bodyPr anchor="ctr" anchorCtr="0">
            <a:normAutofit/>
          </a:bodyPr>
          <a:lstStyle>
            <a:lvl1pPr marL="0" indent="0">
              <a:buNone/>
              <a:defRPr sz="1400">
                <a:solidFill>
                  <a:schemeClr val="accent3">
                    <a:lumMod val="25000"/>
                  </a:schemeClr>
                </a:solidFill>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nchor="b" anchorCtr="0"/>
          <a:lstStyle>
            <a:lvl1pPr>
              <a:defRPr>
                <a:solidFill>
                  <a:schemeClr val="accent3">
                    <a:lumMod val="25000"/>
                  </a:schemeClr>
                </a:solidFill>
              </a:defRPr>
            </a:lvl1pPr>
          </a:lstStyle>
          <a:p>
            <a:r>
              <a:rPr lang="en-US" dirty="0"/>
              <a:t>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nchor="b" anchorCtr="0"/>
          <a:lstStyle>
            <a:lvl1pPr>
              <a:defRPr>
                <a:solidFill>
                  <a:schemeClr val="accent3">
                    <a:lumMod val="25000"/>
                  </a:schemeClr>
                </a:solidFill>
              </a:defRPr>
            </a:lvl1pPr>
          </a:lstStyle>
          <a:p>
            <a:r>
              <a:rPr lang="en-US" dirty="0"/>
              <a:t>CONFERENCE PRESENTATION</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nchor="b" anchorCtr="0"/>
          <a:lstStyle>
            <a:lvl1pPr>
              <a:defRPr>
                <a:solidFill>
                  <a:schemeClr val="accent3">
                    <a:lumMod val="25000"/>
                  </a:schemeClr>
                </a:solidFill>
              </a:defRPr>
            </a:lvl1pPr>
          </a:lstStyle>
          <a:p>
            <a:fld id="{B5CEABB6-07DC-46E8-9B57-56EC44A396E5}" type="slidenum">
              <a:rPr lang="en-US" smtClean="0"/>
              <a:pPr/>
              <a:t>‹#›</a:t>
            </a:fld>
            <a:endParaRPr lang="en-US" dirty="0"/>
          </a:p>
        </p:txBody>
      </p:sp>
      <p:sp>
        <p:nvSpPr>
          <p:cNvPr id="11" name="Text Placeholder 10">
            <a:extLst>
              <a:ext uri="{FF2B5EF4-FFF2-40B4-BE49-F238E27FC236}">
                <a16:creationId xmlns:a16="http://schemas.microsoft.com/office/drawing/2014/main" id="{C5D1F2BB-3E57-46BA-8BCC-5F9B17C8BDB3}"/>
              </a:ext>
            </a:extLst>
          </p:cNvPr>
          <p:cNvSpPr>
            <a:spLocks noGrp="1"/>
          </p:cNvSpPr>
          <p:nvPr>
            <p:ph type="body" sz="quarter" idx="14" hasCustomPrompt="1"/>
          </p:nvPr>
        </p:nvSpPr>
        <p:spPr>
          <a:xfrm>
            <a:off x="6620256" y="2779776"/>
            <a:ext cx="786384" cy="655984"/>
          </a:xfrm>
        </p:spPr>
        <p:txBody>
          <a:bodyPr anchor="ctr" anchorCtr="0">
            <a:noAutofit/>
          </a:bodyPr>
          <a:lstStyle>
            <a:lvl1pPr marL="0" indent="0">
              <a:buNone/>
              <a:defRPr sz="3600" b="0" spc="300" baseline="30000">
                <a:solidFill>
                  <a:schemeClr val="tx2"/>
                </a:solidFill>
                <a:latin typeface="+mj-lt"/>
              </a:defRPr>
            </a:lvl1pPr>
            <a:lvl2pPr marL="457200" indent="0">
              <a:buNone/>
              <a:defRPr sz="2000">
                <a:latin typeface="+mj-lt"/>
              </a:defRPr>
            </a:lvl2pPr>
            <a:lvl3pPr marL="914400" indent="0">
              <a:buNone/>
              <a:defRPr sz="2000">
                <a:latin typeface="+mj-lt"/>
              </a:defRPr>
            </a:lvl3pPr>
            <a:lvl4pPr marL="1371600" indent="0">
              <a:buNone/>
              <a:defRPr sz="2000">
                <a:latin typeface="+mj-lt"/>
              </a:defRPr>
            </a:lvl4pPr>
            <a:lvl5pPr marL="1828800" indent="0">
              <a:buNone/>
              <a:defRPr sz="2000">
                <a:latin typeface="+mj-lt"/>
              </a:defRPr>
            </a:lvl5pPr>
          </a:lstStyle>
          <a:p>
            <a:pPr lvl="0"/>
            <a:r>
              <a:rPr lang="en-US" dirty="0"/>
              <a:t>No.</a:t>
            </a:r>
          </a:p>
        </p:txBody>
      </p:sp>
      <p:sp>
        <p:nvSpPr>
          <p:cNvPr id="9" name="Content Placeholder 2">
            <a:extLst>
              <a:ext uri="{FF2B5EF4-FFF2-40B4-BE49-F238E27FC236}">
                <a16:creationId xmlns:a16="http://schemas.microsoft.com/office/drawing/2014/main" id="{48C13CD1-B240-4AFC-AF08-95A80AEEFEE2}"/>
              </a:ext>
            </a:extLst>
          </p:cNvPr>
          <p:cNvSpPr>
            <a:spLocks noGrp="1"/>
          </p:cNvSpPr>
          <p:nvPr>
            <p:ph idx="15" hasCustomPrompt="1"/>
          </p:nvPr>
        </p:nvSpPr>
        <p:spPr>
          <a:xfrm>
            <a:off x="8183880" y="3849624"/>
            <a:ext cx="2862072" cy="731520"/>
          </a:xfrm>
        </p:spPr>
        <p:txBody>
          <a:bodyPr anchor="ctr" anchorCtr="0">
            <a:normAutofit/>
          </a:bodyPr>
          <a:lstStyle>
            <a:lvl1pPr marL="0" indent="0">
              <a:buNone/>
              <a:defRPr sz="1400">
                <a:solidFill>
                  <a:schemeClr val="accent3">
                    <a:lumMod val="25000"/>
                  </a:schemeClr>
                </a:solidFill>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12" name="Content Placeholder 2">
            <a:extLst>
              <a:ext uri="{FF2B5EF4-FFF2-40B4-BE49-F238E27FC236}">
                <a16:creationId xmlns:a16="http://schemas.microsoft.com/office/drawing/2014/main" id="{AEE266CC-F8CC-4C06-B1E4-3D7E399F8936}"/>
              </a:ext>
            </a:extLst>
          </p:cNvPr>
          <p:cNvSpPr>
            <a:spLocks noGrp="1"/>
          </p:cNvSpPr>
          <p:nvPr>
            <p:ph idx="17" hasCustomPrompt="1"/>
          </p:nvPr>
        </p:nvSpPr>
        <p:spPr>
          <a:xfrm>
            <a:off x="8183880" y="4992624"/>
            <a:ext cx="2862072" cy="749808"/>
          </a:xfrm>
        </p:spPr>
        <p:txBody>
          <a:bodyPr anchor="ctr" anchorCtr="0">
            <a:normAutofit/>
          </a:bodyPr>
          <a:lstStyle>
            <a:lvl1pPr marL="0" indent="0">
              <a:buNone/>
              <a:defRPr sz="1400">
                <a:solidFill>
                  <a:schemeClr val="accent3">
                    <a:lumMod val="25000"/>
                  </a:schemeClr>
                </a:solidFill>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14" name="Text Placeholder 13">
            <a:extLst>
              <a:ext uri="{FF2B5EF4-FFF2-40B4-BE49-F238E27FC236}">
                <a16:creationId xmlns:a16="http://schemas.microsoft.com/office/drawing/2014/main" id="{CC7B8197-5533-4814-8838-67C657A3B73C}"/>
              </a:ext>
            </a:extLst>
          </p:cNvPr>
          <p:cNvSpPr>
            <a:spLocks noGrp="1"/>
          </p:cNvSpPr>
          <p:nvPr>
            <p:ph type="body" sz="quarter" idx="20" hasCustomPrompt="1"/>
          </p:nvPr>
        </p:nvSpPr>
        <p:spPr>
          <a:xfrm>
            <a:off x="7187184" y="2788920"/>
            <a:ext cx="731520" cy="731520"/>
          </a:xfrm>
        </p:spPr>
        <p:txBody>
          <a:bodyPr anchor="b" anchorCtr="0">
            <a:normAutofit/>
          </a:bodyPr>
          <a:lstStyle>
            <a:lvl1pPr marL="0" indent="0">
              <a:buNone/>
              <a:defRPr sz="5600">
                <a:solidFill>
                  <a:schemeClr val="tx2"/>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1</a:t>
            </a:r>
          </a:p>
        </p:txBody>
      </p:sp>
      <p:sp>
        <p:nvSpPr>
          <p:cNvPr id="16" name="Text Placeholder 10">
            <a:extLst>
              <a:ext uri="{FF2B5EF4-FFF2-40B4-BE49-F238E27FC236}">
                <a16:creationId xmlns:a16="http://schemas.microsoft.com/office/drawing/2014/main" id="{5A5A7DC7-2FC5-48F8-9345-17A7C96CD257}"/>
              </a:ext>
            </a:extLst>
          </p:cNvPr>
          <p:cNvSpPr>
            <a:spLocks noGrp="1"/>
          </p:cNvSpPr>
          <p:nvPr>
            <p:ph type="body" sz="quarter" idx="21" hasCustomPrompt="1"/>
          </p:nvPr>
        </p:nvSpPr>
        <p:spPr>
          <a:xfrm>
            <a:off x="6620256" y="3840480"/>
            <a:ext cx="786384" cy="655984"/>
          </a:xfrm>
        </p:spPr>
        <p:txBody>
          <a:bodyPr anchor="b" anchorCtr="0">
            <a:noAutofit/>
          </a:bodyPr>
          <a:lstStyle>
            <a:lvl1pPr marL="0" indent="0">
              <a:buNone/>
              <a:defRPr sz="3600" b="0" spc="300" baseline="30000">
                <a:solidFill>
                  <a:schemeClr val="tx2"/>
                </a:solidFill>
                <a:latin typeface="+mj-lt"/>
              </a:defRPr>
            </a:lvl1pPr>
            <a:lvl2pPr marL="457200" indent="0">
              <a:buNone/>
              <a:defRPr sz="2000">
                <a:latin typeface="+mj-lt"/>
              </a:defRPr>
            </a:lvl2pPr>
            <a:lvl3pPr marL="914400" indent="0">
              <a:buNone/>
              <a:defRPr sz="2000">
                <a:latin typeface="+mj-lt"/>
              </a:defRPr>
            </a:lvl3pPr>
            <a:lvl4pPr marL="1371600" indent="0">
              <a:buNone/>
              <a:defRPr sz="2000">
                <a:latin typeface="+mj-lt"/>
              </a:defRPr>
            </a:lvl4pPr>
            <a:lvl5pPr marL="1828800" indent="0">
              <a:buNone/>
              <a:defRPr sz="2000">
                <a:latin typeface="+mj-lt"/>
              </a:defRPr>
            </a:lvl5pPr>
          </a:lstStyle>
          <a:p>
            <a:pPr lvl="0"/>
            <a:r>
              <a:rPr lang="en-US" dirty="0"/>
              <a:t>No.</a:t>
            </a:r>
          </a:p>
        </p:txBody>
      </p:sp>
      <p:sp>
        <p:nvSpPr>
          <p:cNvPr id="17" name="Text Placeholder 13">
            <a:extLst>
              <a:ext uri="{FF2B5EF4-FFF2-40B4-BE49-F238E27FC236}">
                <a16:creationId xmlns:a16="http://schemas.microsoft.com/office/drawing/2014/main" id="{AF89EB7C-DC5A-461B-BA21-63D329893167}"/>
              </a:ext>
            </a:extLst>
          </p:cNvPr>
          <p:cNvSpPr>
            <a:spLocks noGrp="1"/>
          </p:cNvSpPr>
          <p:nvPr>
            <p:ph type="body" sz="quarter" idx="22" hasCustomPrompt="1"/>
          </p:nvPr>
        </p:nvSpPr>
        <p:spPr>
          <a:xfrm>
            <a:off x="7187184" y="3950208"/>
            <a:ext cx="731520" cy="731520"/>
          </a:xfrm>
        </p:spPr>
        <p:txBody>
          <a:bodyPr anchor="b" anchorCtr="0">
            <a:normAutofit/>
          </a:bodyPr>
          <a:lstStyle>
            <a:lvl1pPr marL="0" indent="0">
              <a:buNone/>
              <a:defRPr sz="5600">
                <a:solidFill>
                  <a:schemeClr val="tx2"/>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2</a:t>
            </a:r>
          </a:p>
        </p:txBody>
      </p:sp>
      <p:sp>
        <p:nvSpPr>
          <p:cNvPr id="21" name="Text Placeholder 10">
            <a:extLst>
              <a:ext uri="{FF2B5EF4-FFF2-40B4-BE49-F238E27FC236}">
                <a16:creationId xmlns:a16="http://schemas.microsoft.com/office/drawing/2014/main" id="{1BF30512-FBFE-40CF-8565-50BAA99A4FDC}"/>
              </a:ext>
            </a:extLst>
          </p:cNvPr>
          <p:cNvSpPr>
            <a:spLocks noGrp="1"/>
          </p:cNvSpPr>
          <p:nvPr>
            <p:ph type="body" sz="quarter" idx="23" hasCustomPrompt="1"/>
          </p:nvPr>
        </p:nvSpPr>
        <p:spPr>
          <a:xfrm>
            <a:off x="6620256" y="4983480"/>
            <a:ext cx="786384" cy="655984"/>
          </a:xfrm>
        </p:spPr>
        <p:txBody>
          <a:bodyPr anchor="b" anchorCtr="0">
            <a:noAutofit/>
          </a:bodyPr>
          <a:lstStyle>
            <a:lvl1pPr marL="0" indent="0">
              <a:buNone/>
              <a:defRPr sz="3600" b="0" spc="300" baseline="30000">
                <a:solidFill>
                  <a:schemeClr val="tx2"/>
                </a:solidFill>
                <a:latin typeface="+mj-lt"/>
              </a:defRPr>
            </a:lvl1pPr>
            <a:lvl2pPr marL="457200" indent="0">
              <a:buNone/>
              <a:defRPr sz="2000">
                <a:latin typeface="+mj-lt"/>
              </a:defRPr>
            </a:lvl2pPr>
            <a:lvl3pPr marL="914400" indent="0">
              <a:buNone/>
              <a:defRPr sz="2000">
                <a:latin typeface="+mj-lt"/>
              </a:defRPr>
            </a:lvl3pPr>
            <a:lvl4pPr marL="1371600" indent="0">
              <a:buNone/>
              <a:defRPr sz="2000">
                <a:latin typeface="+mj-lt"/>
              </a:defRPr>
            </a:lvl4pPr>
            <a:lvl5pPr marL="1828800" indent="0">
              <a:buNone/>
              <a:defRPr sz="2000">
                <a:latin typeface="+mj-lt"/>
              </a:defRPr>
            </a:lvl5pPr>
          </a:lstStyle>
          <a:p>
            <a:pPr lvl="0"/>
            <a:r>
              <a:rPr lang="en-US" dirty="0"/>
              <a:t>No.</a:t>
            </a:r>
          </a:p>
        </p:txBody>
      </p:sp>
      <p:sp>
        <p:nvSpPr>
          <p:cNvPr id="22" name="Text Placeholder 13">
            <a:extLst>
              <a:ext uri="{FF2B5EF4-FFF2-40B4-BE49-F238E27FC236}">
                <a16:creationId xmlns:a16="http://schemas.microsoft.com/office/drawing/2014/main" id="{29E43D0B-1071-466B-B883-92B9D02F09E8}"/>
              </a:ext>
            </a:extLst>
          </p:cNvPr>
          <p:cNvSpPr>
            <a:spLocks noGrp="1"/>
          </p:cNvSpPr>
          <p:nvPr>
            <p:ph type="body" sz="quarter" idx="24" hasCustomPrompt="1"/>
          </p:nvPr>
        </p:nvSpPr>
        <p:spPr>
          <a:xfrm>
            <a:off x="7187184" y="5111496"/>
            <a:ext cx="731520" cy="731520"/>
          </a:xfrm>
        </p:spPr>
        <p:txBody>
          <a:bodyPr anchor="b" anchorCtr="0">
            <a:normAutofit/>
          </a:bodyPr>
          <a:lstStyle>
            <a:lvl1pPr marL="0" indent="0">
              <a:buNone/>
              <a:defRPr sz="5600">
                <a:solidFill>
                  <a:schemeClr val="tx2"/>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3</a:t>
            </a:r>
          </a:p>
        </p:txBody>
      </p:sp>
      <p:grpSp>
        <p:nvGrpSpPr>
          <p:cNvPr id="23" name="Group 22">
            <a:extLst>
              <a:ext uri="{FF2B5EF4-FFF2-40B4-BE49-F238E27FC236}">
                <a16:creationId xmlns:a16="http://schemas.microsoft.com/office/drawing/2014/main" id="{250BA95E-CDDF-419E-808E-3B59CA01E4E8}"/>
              </a:ext>
              <a:ext uri="{C183D7F6-B498-43B3-948B-1728B52AA6E4}">
                <adec:decorative xmlns:adec="http://schemas.microsoft.com/office/drawing/2017/decorative" val="1"/>
              </a:ext>
            </a:extLst>
          </p:cNvPr>
          <p:cNvGrpSpPr/>
          <p:nvPr userDrawn="1"/>
        </p:nvGrpSpPr>
        <p:grpSpPr>
          <a:xfrm>
            <a:off x="7009472" y="1943463"/>
            <a:ext cx="3832828" cy="2136"/>
            <a:chOff x="7009472" y="1943463"/>
            <a:chExt cx="3832828" cy="2136"/>
          </a:xfrm>
          <a:solidFill>
            <a:schemeClr val="accent3">
              <a:lumMod val="25000"/>
            </a:schemeClr>
          </a:solidFill>
        </p:grpSpPr>
        <p:cxnSp>
          <p:nvCxnSpPr>
            <p:cNvPr id="24" name="Straight Connector 23">
              <a:extLst>
                <a:ext uri="{FF2B5EF4-FFF2-40B4-BE49-F238E27FC236}">
                  <a16:creationId xmlns:a16="http://schemas.microsoft.com/office/drawing/2014/main" id="{D67A0655-E45C-49C2-AADC-0829E7E67581}"/>
                </a:ext>
              </a:extLst>
            </p:cNvPr>
            <p:cNvCxnSpPr>
              <a:cxnSpLocks/>
            </p:cNvCxnSpPr>
            <p:nvPr/>
          </p:nvCxnSpPr>
          <p:spPr>
            <a:xfrm>
              <a:off x="7009472" y="1943463"/>
              <a:ext cx="1371600" cy="0"/>
            </a:xfrm>
            <a:prstGeom prst="line">
              <a:avLst/>
            </a:prstGeom>
            <a:grpFill/>
            <a:ln w="12700">
              <a:solidFill>
                <a:schemeClr val="accent3">
                  <a:lumMod val="2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013C2C0-9B08-4EDE-B15B-FF5C1BB55327}"/>
                </a:ext>
              </a:extLst>
            </p:cNvPr>
            <p:cNvCxnSpPr>
              <a:cxnSpLocks/>
            </p:cNvCxnSpPr>
            <p:nvPr/>
          </p:nvCxnSpPr>
          <p:spPr>
            <a:xfrm>
              <a:off x="9470700" y="1945599"/>
              <a:ext cx="1371600" cy="0"/>
            </a:xfrm>
            <a:prstGeom prst="line">
              <a:avLst/>
            </a:prstGeom>
            <a:grpFill/>
            <a:ln w="12700">
              <a:solidFill>
                <a:schemeClr val="accent3">
                  <a:lumMod val="25000"/>
                </a:schemeClr>
              </a:solidFill>
            </a:ln>
          </p:spPr>
          <p:style>
            <a:lnRef idx="1">
              <a:schemeClr val="accent1"/>
            </a:lnRef>
            <a:fillRef idx="0">
              <a:schemeClr val="accent1"/>
            </a:fillRef>
            <a:effectRef idx="0">
              <a:schemeClr val="accent1"/>
            </a:effectRef>
            <a:fontRef idx="minor">
              <a:schemeClr val="tx1"/>
            </a:fontRef>
          </p:style>
        </p:cxnSp>
      </p:grpSp>
      <p:pic>
        <p:nvPicPr>
          <p:cNvPr id="26" name="Graphic 25" descr="sprig icon">
            <a:extLst>
              <a:ext uri="{FF2B5EF4-FFF2-40B4-BE49-F238E27FC236}">
                <a16:creationId xmlns:a16="http://schemas.microsoft.com/office/drawing/2014/main" id="{19D5E825-EB79-4044-93F6-2C3F8490132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9691531" flipH="1">
            <a:off x="8536514" y="1719135"/>
            <a:ext cx="808894" cy="359243"/>
          </a:xfrm>
          <a:prstGeom prst="rect">
            <a:avLst/>
          </a:prstGeom>
        </p:spPr>
      </p:pic>
    </p:spTree>
    <p:extLst>
      <p:ext uri="{BB962C8B-B14F-4D97-AF65-F5344CB8AC3E}">
        <p14:creationId xmlns:p14="http://schemas.microsoft.com/office/powerpoint/2010/main" val="1336812666"/>
      </p:ext>
    </p:extLst>
  </p:cSld>
  <p:clrMapOvr>
    <a:masterClrMapping/>
  </p:clrMapOvr>
  <p:extLst>
    <p:ext uri="{DCECCB84-F9BA-43D5-87BE-67443E8EF086}">
      <p15:sldGuideLst xmlns:p15="http://schemas.microsoft.com/office/powerpoint/2012/main">
        <p15:guide id="1" orient="horz" pos="1752"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sp>
        <p:nvSpPr>
          <p:cNvPr id="7" name="Picture Placeholder 7">
            <a:extLst>
              <a:ext uri="{FF2B5EF4-FFF2-40B4-BE49-F238E27FC236}">
                <a16:creationId xmlns:a16="http://schemas.microsoft.com/office/drawing/2014/main" id="{FC6AF499-A975-4930-A45C-320ABE4AA982}"/>
              </a:ext>
            </a:extLst>
          </p:cNvPr>
          <p:cNvSpPr>
            <a:spLocks noGrp="1"/>
          </p:cNvSpPr>
          <p:nvPr>
            <p:ph type="pic" sz="quarter" idx="14"/>
          </p:nvPr>
        </p:nvSpPr>
        <p:spPr>
          <a:xfrm>
            <a:off x="1524" y="0"/>
            <a:ext cx="12188952" cy="6858000"/>
          </a:xfrm>
          <a:solidFill>
            <a:schemeClr val="tx2"/>
          </a:solidFill>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41248" y="1280160"/>
            <a:ext cx="3191256" cy="914400"/>
          </a:xfrm>
        </p:spPr>
        <p:txBody>
          <a:bodyPr/>
          <a:lstStyle>
            <a:lvl1pPr algn="ctr">
              <a:defRPr>
                <a:solidFill>
                  <a:schemeClr val="accent3"/>
                </a:solidFill>
              </a:defRPr>
            </a:lvl1pPr>
          </a:lstStyle>
          <a:p>
            <a:r>
              <a:rPr lang="en-US" dirty="0"/>
              <a:t>Click to edit title</a:t>
            </a:r>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841248" y="2624328"/>
            <a:ext cx="3191256" cy="804672"/>
          </a:xfrm>
        </p:spPr>
        <p:txBody>
          <a:bodyPr>
            <a:normAutofit/>
          </a:bodyPr>
          <a:lstStyle>
            <a:lvl1pPr marL="0" indent="0" algn="ctr">
              <a:lnSpc>
                <a:spcPts val="2100"/>
              </a:lnSpc>
              <a:buNone/>
              <a:defRPr sz="1400">
                <a:solidFill>
                  <a:schemeClr val="bg1"/>
                </a:solidFill>
              </a:defRPr>
            </a:lvl1pPr>
            <a:lvl2pPr marL="457200" indent="0" algn="ctr">
              <a:lnSpc>
                <a:spcPts val="2100"/>
              </a:lnSpc>
              <a:buNone/>
              <a:defRPr sz="1400">
                <a:solidFill>
                  <a:schemeClr val="bg1"/>
                </a:solidFill>
              </a:defRPr>
            </a:lvl2pPr>
            <a:lvl3pPr marL="914400" indent="0" algn="ctr">
              <a:lnSpc>
                <a:spcPts val="2100"/>
              </a:lnSpc>
              <a:buNone/>
              <a:defRPr sz="1400">
                <a:solidFill>
                  <a:schemeClr val="bg1"/>
                </a:solidFill>
              </a:defRPr>
            </a:lvl3pPr>
            <a:lvl4pPr marL="1371600" indent="0" algn="ctr">
              <a:lnSpc>
                <a:spcPts val="2100"/>
              </a:lnSpc>
              <a:buNone/>
              <a:defRPr sz="1400">
                <a:solidFill>
                  <a:schemeClr val="bg1"/>
                </a:solidFill>
              </a:defRPr>
            </a:lvl4pPr>
            <a:lvl5pPr marL="1828800" indent="0" algn="ctr">
              <a:lnSpc>
                <a:spcPts val="2100"/>
              </a:lnSpc>
              <a:buNone/>
              <a:defRPr sz="1400">
                <a:solidFill>
                  <a:schemeClr val="bg1"/>
                </a:solidFill>
              </a:defRPr>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lvl1pPr>
          </a:lstStyle>
          <a:p>
            <a:r>
              <a:rPr lang="en-US" dirty="0"/>
              <a:t>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dirty="0"/>
              <a:t>Conference presentation</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8" name="Content Placeholder 2">
            <a:extLst>
              <a:ext uri="{FF2B5EF4-FFF2-40B4-BE49-F238E27FC236}">
                <a16:creationId xmlns:a16="http://schemas.microsoft.com/office/drawing/2014/main" id="{5D9AFEBB-77FA-45B8-93D7-F6A638A01962}"/>
              </a:ext>
            </a:extLst>
          </p:cNvPr>
          <p:cNvSpPr>
            <a:spLocks noGrp="1"/>
          </p:cNvSpPr>
          <p:nvPr>
            <p:ph idx="15" hasCustomPrompt="1"/>
          </p:nvPr>
        </p:nvSpPr>
        <p:spPr>
          <a:xfrm>
            <a:off x="841248" y="4043553"/>
            <a:ext cx="3191256" cy="804672"/>
          </a:xfrm>
        </p:spPr>
        <p:txBody>
          <a:bodyPr>
            <a:normAutofit/>
          </a:bodyPr>
          <a:lstStyle>
            <a:lvl1pPr marL="0" indent="0" algn="ctr">
              <a:lnSpc>
                <a:spcPts val="2100"/>
              </a:lnSpc>
              <a:buNone/>
              <a:defRPr sz="1400">
                <a:solidFill>
                  <a:schemeClr val="bg1"/>
                </a:solidFill>
              </a:defRPr>
            </a:lvl1pPr>
            <a:lvl2pPr marL="457200" indent="0" algn="ctr">
              <a:lnSpc>
                <a:spcPts val="2100"/>
              </a:lnSpc>
              <a:buNone/>
              <a:defRPr sz="1400">
                <a:solidFill>
                  <a:schemeClr val="bg1"/>
                </a:solidFill>
              </a:defRPr>
            </a:lvl2pPr>
            <a:lvl3pPr marL="914400" indent="0" algn="ctr">
              <a:lnSpc>
                <a:spcPts val="2100"/>
              </a:lnSpc>
              <a:buNone/>
              <a:defRPr sz="1400">
                <a:solidFill>
                  <a:schemeClr val="bg1"/>
                </a:solidFill>
              </a:defRPr>
            </a:lvl3pPr>
            <a:lvl4pPr marL="1371600" indent="0" algn="ctr">
              <a:lnSpc>
                <a:spcPts val="2100"/>
              </a:lnSpc>
              <a:buNone/>
              <a:defRPr sz="1400">
                <a:solidFill>
                  <a:schemeClr val="bg1"/>
                </a:solidFill>
              </a:defRPr>
            </a:lvl4pPr>
            <a:lvl5pPr marL="1828800" indent="0" algn="ctr">
              <a:lnSpc>
                <a:spcPts val="2100"/>
              </a:lnSpc>
              <a:buNone/>
              <a:defRPr sz="1400">
                <a:solidFill>
                  <a:schemeClr val="bg1"/>
                </a:solidFill>
              </a:defRPr>
            </a:lvl5pPr>
          </a:lstStyle>
          <a:p>
            <a:pPr lvl="0"/>
            <a:r>
              <a:rPr lang="en-US" dirty="0"/>
              <a:t>Click to edit text</a:t>
            </a:r>
          </a:p>
        </p:txBody>
      </p:sp>
    </p:spTree>
    <p:extLst>
      <p:ext uri="{BB962C8B-B14F-4D97-AF65-F5344CB8AC3E}">
        <p14:creationId xmlns:p14="http://schemas.microsoft.com/office/powerpoint/2010/main" val="4575701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9" name="Picture Placeholder 7">
            <a:extLst>
              <a:ext uri="{FF2B5EF4-FFF2-40B4-BE49-F238E27FC236}">
                <a16:creationId xmlns:a16="http://schemas.microsoft.com/office/drawing/2014/main" id="{AF2033B6-A37A-42D0-8C26-9C7E14CFDEE5}"/>
              </a:ext>
            </a:extLst>
          </p:cNvPr>
          <p:cNvSpPr>
            <a:spLocks noGrp="1"/>
          </p:cNvSpPr>
          <p:nvPr>
            <p:ph type="pic" sz="quarter" idx="14"/>
          </p:nvPr>
        </p:nvSpPr>
        <p:spPr>
          <a:xfrm>
            <a:off x="1524" y="0"/>
            <a:ext cx="12188952" cy="6858000"/>
          </a:xfrm>
          <a:solidFill>
            <a:schemeClr val="accent1"/>
          </a:solidFill>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046720" y="1280160"/>
            <a:ext cx="3438144" cy="914400"/>
          </a:xfrm>
        </p:spPr>
        <p:txBody>
          <a:bodyPr/>
          <a:lstStyle>
            <a:lvl1pPr algn="ctr">
              <a:defRPr>
                <a:solidFill>
                  <a:schemeClr val="accent3">
                    <a:lumMod val="25000"/>
                  </a:schemeClr>
                </a:solidFill>
              </a:defRPr>
            </a:lvl1pPr>
          </a:lstStyle>
          <a:p>
            <a:r>
              <a:rPr lang="en-US" dirty="0"/>
              <a:t>Click to edit title</a:t>
            </a:r>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8165592" y="2770632"/>
            <a:ext cx="3200400" cy="457200"/>
          </a:xfrm>
        </p:spPr>
        <p:txBody>
          <a:bodyPr>
            <a:noAutofit/>
          </a:bodyPr>
          <a:lstStyle>
            <a:lvl1pPr marL="0" indent="0" algn="ctr">
              <a:lnSpc>
                <a:spcPts val="2100"/>
              </a:lnSpc>
              <a:buNone/>
              <a:defRPr sz="2000" spc="300">
                <a:solidFill>
                  <a:schemeClr val="accent3">
                    <a:lumMod val="25000"/>
                  </a:schemeClr>
                </a:solidFill>
              </a:defRPr>
            </a:lvl1pPr>
            <a:lvl2pPr marL="457200" indent="0">
              <a:lnSpc>
                <a:spcPts val="2100"/>
              </a:lnSpc>
              <a:buFont typeface="Arial" panose="020B0604020202020204" pitchFamily="34" charset="0"/>
              <a:buNone/>
              <a:defRPr sz="1400"/>
            </a:lvl2pPr>
            <a:lvl3pPr marL="914400" indent="0">
              <a:lnSpc>
                <a:spcPts val="2100"/>
              </a:lnSpc>
              <a:buNone/>
              <a:defRPr sz="1400"/>
            </a:lvl3pPr>
            <a:lvl4pPr marL="1371600" indent="0">
              <a:lnSpc>
                <a:spcPts val="2100"/>
              </a:lnSpc>
              <a:buNone/>
              <a:defRPr sz="1400"/>
            </a:lvl4pPr>
            <a:lvl5pPr marL="1828800" indent="0">
              <a:lnSpc>
                <a:spcPts val="2100"/>
              </a:lnSpc>
              <a:buNone/>
              <a:defRPr sz="14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dirty="0"/>
              <a:t>Conference presentation</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10" name="Content Placeholder 2">
            <a:extLst>
              <a:ext uri="{FF2B5EF4-FFF2-40B4-BE49-F238E27FC236}">
                <a16:creationId xmlns:a16="http://schemas.microsoft.com/office/drawing/2014/main" id="{26C5036E-BEC3-4FC6-A05E-18F7A078B167}"/>
              </a:ext>
            </a:extLst>
          </p:cNvPr>
          <p:cNvSpPr>
            <a:spLocks noGrp="1"/>
          </p:cNvSpPr>
          <p:nvPr>
            <p:ph idx="15" hasCustomPrompt="1"/>
          </p:nvPr>
        </p:nvSpPr>
        <p:spPr>
          <a:xfrm>
            <a:off x="8403336" y="3922776"/>
            <a:ext cx="2715768" cy="1289304"/>
          </a:xfrm>
        </p:spPr>
        <p:txBody>
          <a:bodyPr>
            <a:noAutofit/>
          </a:bodyPr>
          <a:lstStyle>
            <a:lvl1pPr marL="0" indent="0" algn="ctr">
              <a:lnSpc>
                <a:spcPct val="100000"/>
              </a:lnSpc>
              <a:buNone/>
              <a:defRPr sz="1600">
                <a:solidFill>
                  <a:schemeClr val="accent3">
                    <a:lumMod val="25000"/>
                  </a:schemeClr>
                </a:solidFill>
              </a:defRPr>
            </a:lvl1pPr>
            <a:lvl2pPr marL="457200" indent="0">
              <a:lnSpc>
                <a:spcPts val="2100"/>
              </a:lnSpc>
              <a:buFont typeface="Arial" panose="020B0604020202020204" pitchFamily="34" charset="0"/>
              <a:buNone/>
              <a:defRPr sz="1400"/>
            </a:lvl2pPr>
            <a:lvl3pPr marL="914400" indent="0">
              <a:lnSpc>
                <a:spcPts val="2100"/>
              </a:lnSpc>
              <a:buNone/>
              <a:defRPr sz="1400"/>
            </a:lvl3pPr>
            <a:lvl4pPr marL="1371600" indent="0">
              <a:lnSpc>
                <a:spcPts val="2100"/>
              </a:lnSpc>
              <a:buNone/>
              <a:defRPr sz="1400"/>
            </a:lvl4pPr>
            <a:lvl5pPr marL="1828800" indent="0">
              <a:lnSpc>
                <a:spcPts val="2100"/>
              </a:lnSpc>
              <a:buNone/>
              <a:defRPr sz="1400"/>
            </a:lvl5pPr>
          </a:lstStyle>
          <a:p>
            <a:pPr lvl="0"/>
            <a:r>
              <a:rPr lang="en-US" dirty="0"/>
              <a:t>Click to edit text</a:t>
            </a:r>
          </a:p>
        </p:txBody>
      </p:sp>
    </p:spTree>
    <p:extLst>
      <p:ext uri="{BB962C8B-B14F-4D97-AF65-F5344CB8AC3E}">
        <p14:creationId xmlns:p14="http://schemas.microsoft.com/office/powerpoint/2010/main" val="357639256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p:txBody>
          <a:bodyPr/>
          <a:lstStyle>
            <a:lvl1pPr>
              <a:defRPr>
                <a:solidFill>
                  <a:schemeClr val="accent3">
                    <a:lumMod val="25000"/>
                  </a:schemeClr>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p:nvPr>
        </p:nvSpPr>
        <p:spPr/>
        <p:txBody>
          <a:bodyPr/>
          <a:lstStyle>
            <a:lvl1pPr>
              <a:defRPr>
                <a:solidFill>
                  <a:schemeClr val="accent3">
                    <a:lumMod val="25000"/>
                  </a:schemeClr>
                </a:solidFill>
              </a:defRPr>
            </a:lvl1pPr>
            <a:lvl2pPr>
              <a:defRPr>
                <a:solidFill>
                  <a:schemeClr val="accent3">
                    <a:lumMod val="25000"/>
                  </a:schemeClr>
                </a:solidFill>
              </a:defRPr>
            </a:lvl2pPr>
            <a:lvl3pPr>
              <a:defRPr>
                <a:solidFill>
                  <a:schemeClr val="accent3">
                    <a:lumMod val="25000"/>
                  </a:schemeClr>
                </a:solidFill>
              </a:defRPr>
            </a:lvl3pPr>
            <a:lvl4pPr>
              <a:defRPr>
                <a:solidFill>
                  <a:schemeClr val="accent3">
                    <a:lumMod val="25000"/>
                  </a:schemeClr>
                </a:solidFill>
              </a:defRPr>
            </a:lvl4pPr>
            <a:lvl5pPr>
              <a:defRPr>
                <a:solidFill>
                  <a:schemeClr val="accent3">
                    <a:lumMod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dirty="0"/>
              <a:t>Conference presentation</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16458743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4411E-20EA-4627-8A68-17038DCE1876}"/>
              </a:ext>
            </a:extLst>
          </p:cNvPr>
          <p:cNvSpPr>
            <a:spLocks noGrp="1"/>
          </p:cNvSpPr>
          <p:nvPr>
            <p:ph type="title"/>
          </p:nvPr>
        </p:nvSpPr>
        <p:spPr>
          <a:xfrm>
            <a:off x="7421563" y="2342144"/>
            <a:ext cx="3932237" cy="1600200"/>
          </a:xfrm>
        </p:spPr>
        <p:txBody>
          <a:bodyPr anchor="ctr">
            <a:normAutofit/>
          </a:bodyPr>
          <a:lstStyle>
            <a:lvl1pPr algn="ctr">
              <a:defRPr sz="4000">
                <a:solidFill>
                  <a:schemeClr val="accent3">
                    <a:lumMod val="25000"/>
                  </a:schemeClr>
                </a:solidFil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1974E5B2-1EB9-4222-8FAB-65BDC9A9500F}"/>
              </a:ext>
            </a:extLst>
          </p:cNvPr>
          <p:cNvSpPr>
            <a:spLocks noGrp="1"/>
          </p:cNvSpPr>
          <p:nvPr>
            <p:ph idx="1"/>
          </p:nvPr>
        </p:nvSpPr>
        <p:spPr>
          <a:xfrm>
            <a:off x="495300" y="859089"/>
            <a:ext cx="6172200" cy="4873625"/>
          </a:xfrm>
        </p:spPr>
        <p:txBody>
          <a:bodyPr/>
          <a:lstStyle>
            <a:lvl1pPr>
              <a:defRPr sz="3200">
                <a:solidFill>
                  <a:schemeClr val="accent3">
                    <a:lumMod val="25000"/>
                  </a:schemeClr>
                </a:solidFill>
              </a:defRPr>
            </a:lvl1pPr>
            <a:lvl2pPr>
              <a:defRPr sz="2800">
                <a:solidFill>
                  <a:schemeClr val="accent3">
                    <a:lumMod val="25000"/>
                  </a:schemeClr>
                </a:solidFill>
              </a:defRPr>
            </a:lvl2pPr>
            <a:lvl3pPr>
              <a:defRPr sz="2400">
                <a:solidFill>
                  <a:schemeClr val="accent3">
                    <a:lumMod val="25000"/>
                  </a:schemeClr>
                </a:solidFill>
              </a:defRPr>
            </a:lvl3pPr>
            <a:lvl4pPr>
              <a:defRPr sz="2000">
                <a:solidFill>
                  <a:schemeClr val="accent3">
                    <a:lumMod val="25000"/>
                  </a:schemeClr>
                </a:solidFill>
              </a:defRPr>
            </a:lvl4pPr>
            <a:lvl5pPr>
              <a:defRPr sz="2000">
                <a:solidFill>
                  <a:schemeClr val="accent3">
                    <a:lumMod val="25000"/>
                  </a:schemeClr>
                </a:solidFill>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732AD86-1F8B-4DE6-9736-793E1781772C}"/>
              </a:ext>
            </a:extLst>
          </p:cNvPr>
          <p:cNvSpPr>
            <a:spLocks noGrp="1"/>
          </p:cNvSpPr>
          <p:nvPr>
            <p:ph type="dt" sz="half" idx="10"/>
          </p:nvPr>
        </p:nvSpPr>
        <p:spPr/>
        <p:txBody>
          <a:bodyPr/>
          <a:lstStyle/>
          <a:p>
            <a:r>
              <a:rPr lang="en-US" dirty="0"/>
              <a:t>20XX</a:t>
            </a:r>
          </a:p>
        </p:txBody>
      </p:sp>
      <p:sp>
        <p:nvSpPr>
          <p:cNvPr id="6" name="Footer Placeholder 5">
            <a:extLst>
              <a:ext uri="{FF2B5EF4-FFF2-40B4-BE49-F238E27FC236}">
                <a16:creationId xmlns:a16="http://schemas.microsoft.com/office/drawing/2014/main" id="{FA60A3B3-8B02-4D8B-A982-7C7CA03A9290}"/>
              </a:ext>
            </a:extLst>
          </p:cNvPr>
          <p:cNvSpPr>
            <a:spLocks noGrp="1"/>
          </p:cNvSpPr>
          <p:nvPr>
            <p:ph type="ftr" sz="quarter" idx="11"/>
          </p:nvPr>
        </p:nvSpPr>
        <p:spPr/>
        <p:txBody>
          <a:bodyPr/>
          <a:lstStyle/>
          <a:p>
            <a:r>
              <a:rPr lang="en-US" dirty="0"/>
              <a:t>Conference presentation</a:t>
            </a:r>
          </a:p>
        </p:txBody>
      </p:sp>
      <p:sp>
        <p:nvSpPr>
          <p:cNvPr id="7" name="Slide Number Placeholder 6">
            <a:extLst>
              <a:ext uri="{FF2B5EF4-FFF2-40B4-BE49-F238E27FC236}">
                <a16:creationId xmlns:a16="http://schemas.microsoft.com/office/drawing/2014/main" id="{989C9CBB-7187-447C-9F33-04CFDCD0B2D0}"/>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50621689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E034D-C1DD-48C0-BB6B-FDC6F8EBA558}"/>
              </a:ext>
            </a:extLst>
          </p:cNvPr>
          <p:cNvSpPr>
            <a:spLocks noGrp="1"/>
          </p:cNvSpPr>
          <p:nvPr>
            <p:ph type="title"/>
          </p:nvPr>
        </p:nvSpPr>
        <p:spPr>
          <a:xfrm>
            <a:off x="839788" y="365125"/>
            <a:ext cx="10515600" cy="1325563"/>
          </a:xfrm>
        </p:spPr>
        <p:txBody>
          <a:bodyPr/>
          <a:lstStyle>
            <a:lvl1pPr>
              <a:defRPr>
                <a:solidFill>
                  <a:schemeClr val="accent3">
                    <a:lumMod val="25000"/>
                  </a:schemeClr>
                </a:solidFill>
              </a:defRPr>
            </a:lvl1pPr>
          </a:lstStyle>
          <a:p>
            <a:r>
              <a:rPr lang="en-US"/>
              <a:t>Click to edit Master title style</a:t>
            </a:r>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p:nvPr>
        </p:nvSpPr>
        <p:spPr>
          <a:xfrm>
            <a:off x="839788" y="1681163"/>
            <a:ext cx="5157787" cy="823912"/>
          </a:xfrm>
        </p:spPr>
        <p:txBody>
          <a:bodyPr anchor="b"/>
          <a:lstStyle>
            <a:lvl1pPr marL="0" indent="0">
              <a:buNone/>
              <a:defRPr sz="2400" b="1">
                <a:solidFill>
                  <a:schemeClr val="accent3">
                    <a:lumMod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p:nvPr>
        </p:nvSpPr>
        <p:spPr>
          <a:xfrm>
            <a:off x="839788" y="2505075"/>
            <a:ext cx="5157787" cy="3684588"/>
          </a:xfrm>
        </p:spPr>
        <p:txBody>
          <a:bodyPr/>
          <a:lstStyle>
            <a:lvl1pPr>
              <a:defRPr>
                <a:solidFill>
                  <a:schemeClr val="accent3">
                    <a:lumMod val="25000"/>
                  </a:schemeClr>
                </a:solidFill>
              </a:defRPr>
            </a:lvl1pPr>
            <a:lvl2pPr>
              <a:defRPr>
                <a:solidFill>
                  <a:schemeClr val="accent3">
                    <a:lumMod val="25000"/>
                  </a:schemeClr>
                </a:solidFill>
              </a:defRPr>
            </a:lvl2pPr>
            <a:lvl3pPr>
              <a:defRPr>
                <a:solidFill>
                  <a:schemeClr val="accent3">
                    <a:lumMod val="25000"/>
                  </a:schemeClr>
                </a:solidFill>
              </a:defRPr>
            </a:lvl3pPr>
            <a:lvl4pPr>
              <a:defRPr>
                <a:solidFill>
                  <a:schemeClr val="accent3">
                    <a:lumMod val="25000"/>
                  </a:schemeClr>
                </a:solidFill>
              </a:defRPr>
            </a:lvl4pPr>
            <a:lvl5pPr>
              <a:defRPr>
                <a:solidFill>
                  <a:schemeClr val="accent3">
                    <a:lumMod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p:nvPr>
        </p:nvSpPr>
        <p:spPr>
          <a:xfrm>
            <a:off x="6172200" y="1681163"/>
            <a:ext cx="5183188" cy="823912"/>
          </a:xfrm>
        </p:spPr>
        <p:txBody>
          <a:bodyPr anchor="b"/>
          <a:lstStyle>
            <a:lvl1pPr marL="0" indent="0">
              <a:buNone/>
              <a:defRPr sz="2400" b="1">
                <a:solidFill>
                  <a:schemeClr val="accent3">
                    <a:lumMod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p:nvPr>
        </p:nvSpPr>
        <p:spPr>
          <a:xfrm>
            <a:off x="6172200" y="2505075"/>
            <a:ext cx="5183188" cy="3684588"/>
          </a:xfrm>
        </p:spPr>
        <p:txBody>
          <a:bodyPr/>
          <a:lstStyle>
            <a:lvl1pPr>
              <a:defRPr>
                <a:solidFill>
                  <a:schemeClr val="accent3">
                    <a:lumMod val="25000"/>
                  </a:schemeClr>
                </a:solidFill>
              </a:defRPr>
            </a:lvl1pPr>
            <a:lvl2pPr>
              <a:defRPr>
                <a:solidFill>
                  <a:schemeClr val="accent3">
                    <a:lumMod val="25000"/>
                  </a:schemeClr>
                </a:solidFill>
              </a:defRPr>
            </a:lvl2pPr>
            <a:lvl3pPr>
              <a:defRPr>
                <a:solidFill>
                  <a:schemeClr val="accent3">
                    <a:lumMod val="25000"/>
                  </a:schemeClr>
                </a:solidFill>
              </a:defRPr>
            </a:lvl3pPr>
            <a:lvl4pPr>
              <a:defRPr>
                <a:solidFill>
                  <a:schemeClr val="accent3">
                    <a:lumMod val="25000"/>
                  </a:schemeClr>
                </a:solidFill>
              </a:defRPr>
            </a:lvl4pPr>
            <a:lvl5pPr>
              <a:defRPr>
                <a:solidFill>
                  <a:schemeClr val="accent3">
                    <a:lumMod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p>
            <a:r>
              <a:rPr lang="en-US" dirty="0"/>
              <a:t>20XX</a:t>
            </a:r>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p>
            <a:r>
              <a:rPr lang="en-US" dirty="0"/>
              <a:t>Conference presentation</a:t>
            </a:r>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69263025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CA106-0FC3-4FE9-9338-4AC3D15608E5}"/>
              </a:ext>
            </a:extLst>
          </p:cNvPr>
          <p:cNvSpPr>
            <a:spLocks noGrp="1"/>
          </p:cNvSpPr>
          <p:nvPr>
            <p:ph type="title"/>
          </p:nvPr>
        </p:nvSpPr>
        <p:spPr/>
        <p:txBody>
          <a:bodyPr/>
          <a:lstStyle>
            <a:lvl1pPr>
              <a:defRPr>
                <a:solidFill>
                  <a:schemeClr val="accent3">
                    <a:lumMod val="25000"/>
                  </a:schemeClr>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02BF6510-D603-481E-B685-9095150A2891}"/>
              </a:ext>
            </a:extLst>
          </p:cNvPr>
          <p:cNvSpPr>
            <a:spLocks noGrp="1"/>
          </p:cNvSpPr>
          <p:nvPr>
            <p:ph sz="half" idx="1"/>
          </p:nvPr>
        </p:nvSpPr>
        <p:spPr>
          <a:xfrm>
            <a:off x="838200" y="1825625"/>
            <a:ext cx="5181600" cy="4351338"/>
          </a:xfrm>
        </p:spPr>
        <p:txBody>
          <a:bodyPr/>
          <a:lstStyle>
            <a:lvl1pPr>
              <a:defRPr>
                <a:solidFill>
                  <a:schemeClr val="accent3">
                    <a:lumMod val="25000"/>
                  </a:schemeClr>
                </a:solidFill>
              </a:defRPr>
            </a:lvl1pPr>
            <a:lvl2pPr>
              <a:defRPr>
                <a:solidFill>
                  <a:schemeClr val="accent3">
                    <a:lumMod val="25000"/>
                  </a:schemeClr>
                </a:solidFill>
              </a:defRPr>
            </a:lvl2pPr>
            <a:lvl3pPr>
              <a:defRPr>
                <a:solidFill>
                  <a:schemeClr val="accent3">
                    <a:lumMod val="25000"/>
                  </a:schemeClr>
                </a:solidFill>
              </a:defRPr>
            </a:lvl3pPr>
            <a:lvl4pPr>
              <a:defRPr>
                <a:solidFill>
                  <a:schemeClr val="accent3">
                    <a:lumMod val="25000"/>
                  </a:schemeClr>
                </a:solidFill>
              </a:defRPr>
            </a:lvl4pPr>
            <a:lvl5pPr>
              <a:defRPr>
                <a:solidFill>
                  <a:schemeClr val="accent3">
                    <a:lumMod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A743757-ABC3-44BF-87D3-5E323E9B00D9}"/>
              </a:ext>
            </a:extLst>
          </p:cNvPr>
          <p:cNvSpPr>
            <a:spLocks noGrp="1"/>
          </p:cNvSpPr>
          <p:nvPr>
            <p:ph sz="half" idx="2"/>
          </p:nvPr>
        </p:nvSpPr>
        <p:spPr>
          <a:xfrm>
            <a:off x="6172200" y="1825625"/>
            <a:ext cx="5181600" cy="4351338"/>
          </a:xfrm>
        </p:spPr>
        <p:txBody>
          <a:bodyPr/>
          <a:lstStyle>
            <a:lvl1pPr>
              <a:defRPr>
                <a:solidFill>
                  <a:schemeClr val="accent3">
                    <a:lumMod val="25000"/>
                  </a:schemeClr>
                </a:solidFill>
              </a:defRPr>
            </a:lvl1pPr>
            <a:lvl2pPr>
              <a:defRPr>
                <a:solidFill>
                  <a:schemeClr val="accent3">
                    <a:lumMod val="25000"/>
                  </a:schemeClr>
                </a:solidFill>
              </a:defRPr>
            </a:lvl2pPr>
            <a:lvl3pPr>
              <a:defRPr>
                <a:solidFill>
                  <a:schemeClr val="accent3">
                    <a:lumMod val="25000"/>
                  </a:schemeClr>
                </a:solidFill>
              </a:defRPr>
            </a:lvl3pPr>
            <a:lvl4pPr>
              <a:defRPr>
                <a:solidFill>
                  <a:schemeClr val="accent3">
                    <a:lumMod val="25000"/>
                  </a:schemeClr>
                </a:solidFill>
              </a:defRPr>
            </a:lvl4pPr>
            <a:lvl5pPr>
              <a:defRPr>
                <a:solidFill>
                  <a:schemeClr val="accent3">
                    <a:lumMod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3A79566-C1F8-443D-A135-C668898477AE}"/>
              </a:ext>
            </a:extLst>
          </p:cNvPr>
          <p:cNvSpPr>
            <a:spLocks noGrp="1"/>
          </p:cNvSpPr>
          <p:nvPr>
            <p:ph type="dt" sz="half" idx="10"/>
          </p:nvPr>
        </p:nvSpPr>
        <p:spPr/>
        <p:txBody>
          <a:bodyPr/>
          <a:lstStyle/>
          <a:p>
            <a:r>
              <a:rPr lang="en-US" dirty="0"/>
              <a:t>20XX</a:t>
            </a:r>
          </a:p>
        </p:txBody>
      </p:sp>
      <p:sp>
        <p:nvSpPr>
          <p:cNvPr id="6" name="Footer Placeholder 5">
            <a:extLst>
              <a:ext uri="{FF2B5EF4-FFF2-40B4-BE49-F238E27FC236}">
                <a16:creationId xmlns:a16="http://schemas.microsoft.com/office/drawing/2014/main" id="{035CF363-F733-460B-9E71-BF70442AC396}"/>
              </a:ext>
            </a:extLst>
          </p:cNvPr>
          <p:cNvSpPr>
            <a:spLocks noGrp="1"/>
          </p:cNvSpPr>
          <p:nvPr>
            <p:ph type="ftr" sz="quarter" idx="11"/>
          </p:nvPr>
        </p:nvSpPr>
        <p:spPr/>
        <p:txBody>
          <a:bodyPr/>
          <a:lstStyle/>
          <a:p>
            <a:r>
              <a:rPr lang="en-US" dirty="0"/>
              <a:t>Conference presentation</a:t>
            </a:r>
          </a:p>
        </p:txBody>
      </p:sp>
      <p:sp>
        <p:nvSpPr>
          <p:cNvPr id="7" name="Slide Number Placeholder 6">
            <a:extLst>
              <a:ext uri="{FF2B5EF4-FFF2-40B4-BE49-F238E27FC236}">
                <a16:creationId xmlns:a16="http://schemas.microsoft.com/office/drawing/2014/main" id="{A3B0FA47-58F4-4B95-AD52-4EFE7977ACEC}"/>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4894937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7" name="Picture Placeholder 7">
            <a:extLst>
              <a:ext uri="{FF2B5EF4-FFF2-40B4-BE49-F238E27FC236}">
                <a16:creationId xmlns:a16="http://schemas.microsoft.com/office/drawing/2014/main" id="{A41CBEE4-3FAE-4685-BA5D-89EE53B32DBC}"/>
              </a:ext>
            </a:extLst>
          </p:cNvPr>
          <p:cNvSpPr>
            <a:spLocks noGrp="1"/>
          </p:cNvSpPr>
          <p:nvPr>
            <p:ph type="pic" sz="quarter" idx="14"/>
          </p:nvPr>
        </p:nvSpPr>
        <p:spPr>
          <a:xfrm>
            <a:off x="1524" y="-76200"/>
            <a:ext cx="12188952" cy="6858000"/>
          </a:xfrm>
          <a:solidFill>
            <a:schemeClr val="accent1"/>
          </a:solidFill>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478251" y="685800"/>
            <a:ext cx="3959352" cy="5486400"/>
          </a:xfrm>
          <a:solidFill>
            <a:schemeClr val="tx2">
              <a:lumMod val="20000"/>
              <a:lumOff val="80000"/>
              <a:alpha val="90000"/>
            </a:schemeClr>
          </a:solidFill>
          <a:ln w="38100" cmpd="sng">
            <a:solidFill>
              <a:schemeClr val="accent5">
                <a:lumMod val="50000"/>
              </a:schemeClr>
            </a:solidFill>
          </a:ln>
        </p:spPr>
        <p:txBody>
          <a:bodyPr lIns="274320" tIns="457200" rIns="274320" anchor="t">
            <a:noAutofit/>
          </a:bodyPr>
          <a:lstStyle>
            <a:lvl1pPr algn="ctr">
              <a:defRPr spc="100" baseline="0">
                <a:solidFill>
                  <a:schemeClr val="accent3">
                    <a:lumMod val="25000"/>
                  </a:schemeClr>
                </a:solidFill>
              </a:defRPr>
            </a:lvl1pPr>
          </a:lstStyle>
          <a:p>
            <a:r>
              <a:rPr lang="en-US" dirty="0"/>
              <a:t>Click to edit title</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lvl1pPr>
          </a:lstStyle>
          <a:p>
            <a:r>
              <a:rPr lang="en-US" dirty="0"/>
              <a:t>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dirty="0"/>
              <a:t>Conference presentation</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9" name="Text Placeholder 8">
            <a:extLst>
              <a:ext uri="{FF2B5EF4-FFF2-40B4-BE49-F238E27FC236}">
                <a16:creationId xmlns:a16="http://schemas.microsoft.com/office/drawing/2014/main" id="{6A67D98D-D4C9-49C3-B1D7-0D6F2D3371BB}"/>
              </a:ext>
            </a:extLst>
          </p:cNvPr>
          <p:cNvSpPr>
            <a:spLocks noGrp="1"/>
          </p:cNvSpPr>
          <p:nvPr>
            <p:ph type="body" sz="quarter" idx="15" hasCustomPrompt="1"/>
          </p:nvPr>
        </p:nvSpPr>
        <p:spPr>
          <a:xfrm>
            <a:off x="592551" y="800100"/>
            <a:ext cx="3730752" cy="5257800"/>
          </a:xfrm>
          <a:ln w="12700">
            <a:solidFill>
              <a:schemeClr val="tx2"/>
            </a:solidFill>
          </a:ln>
        </p:spPr>
        <p:txBody>
          <a:bodyPr lIns="274320" tIns="1371600" rIns="274320">
            <a:noAutofit/>
          </a:bodyPr>
          <a:lstStyle>
            <a:lvl1pPr marL="0" indent="0" algn="ctr">
              <a:buNone/>
              <a:defRPr sz="1400">
                <a:solidFill>
                  <a:schemeClr val="accent3">
                    <a:lumMod val="25000"/>
                  </a:schemeClr>
                </a:solidFill>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13" name="Title 1" hidden="1">
            <a:extLst>
              <a:ext uri="{FF2B5EF4-FFF2-40B4-BE49-F238E27FC236}">
                <a16:creationId xmlns:a16="http://schemas.microsoft.com/office/drawing/2014/main" id="{3F2612BA-64D8-41EC-9F7A-0615FD68EDCA}"/>
              </a:ext>
            </a:extLst>
          </p:cNvPr>
          <p:cNvSpPr txBox="1">
            <a:spLocks/>
          </p:cNvSpPr>
          <p:nvPr userDrawn="1"/>
        </p:nvSpPr>
        <p:spPr>
          <a:xfrm>
            <a:off x="1005398" y="960120"/>
            <a:ext cx="2971800" cy="9144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spc="40" baseline="0">
                <a:solidFill>
                  <a:schemeClr val="accent3">
                    <a:lumMod val="25000"/>
                  </a:schemeClr>
                </a:solidFill>
                <a:latin typeface="+mj-lt"/>
                <a:ea typeface="+mj-ea"/>
                <a:cs typeface="+mj-cs"/>
              </a:defRPr>
            </a:lvl1pPr>
          </a:lstStyle>
          <a:p>
            <a:pPr algn="ctr"/>
            <a:r>
              <a:rPr lang="en-US" spc="100" dirty="0">
                <a:latin typeface="Elephant Pro" pitchFamily="2" charset="0"/>
              </a:rPr>
              <a:t>Agenda</a:t>
            </a:r>
          </a:p>
        </p:txBody>
      </p:sp>
    </p:spTree>
    <p:extLst>
      <p:ext uri="{BB962C8B-B14F-4D97-AF65-F5344CB8AC3E}">
        <p14:creationId xmlns:p14="http://schemas.microsoft.com/office/powerpoint/2010/main" val="34267765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Meet the presenter">
    <p:spTree>
      <p:nvGrpSpPr>
        <p:cNvPr id="1" name=""/>
        <p:cNvGrpSpPr/>
        <p:nvPr/>
      </p:nvGrpSpPr>
      <p:grpSpPr>
        <a:xfrm>
          <a:off x="0" y="0"/>
          <a:ext cx="0" cy="0"/>
          <a:chOff x="0" y="0"/>
          <a:chExt cx="0" cy="0"/>
        </a:xfrm>
      </p:grpSpPr>
      <p:pic>
        <p:nvPicPr>
          <p:cNvPr id="10" name="Picture 9" descr="photo of marble&#10;">
            <a:extLst>
              <a:ext uri="{FF2B5EF4-FFF2-40B4-BE49-F238E27FC236}">
                <a16:creationId xmlns:a16="http://schemas.microsoft.com/office/drawing/2014/main" id="{CEFBE0D1-09DC-41AA-9A18-E5E07B941D7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13" name="Rectangle 12">
            <a:extLst>
              <a:ext uri="{FF2B5EF4-FFF2-40B4-BE49-F238E27FC236}">
                <a16:creationId xmlns:a16="http://schemas.microsoft.com/office/drawing/2014/main" id="{01859217-510A-4C29-85EE-456A26AAC78C}"/>
              </a:ext>
            </a:extLst>
          </p:cNvPr>
          <p:cNvSpPr/>
          <p:nvPr userDrawn="1"/>
        </p:nvSpPr>
        <p:spPr>
          <a:xfrm>
            <a:off x="466163" y="457200"/>
            <a:ext cx="11274552" cy="5943600"/>
          </a:xfrm>
          <a:prstGeom prst="rect">
            <a:avLst/>
          </a:prstGeom>
          <a:solidFill>
            <a:schemeClr val="tx2">
              <a:lumMod val="20000"/>
              <a:lumOff val="80000"/>
              <a:alpha val="70000"/>
            </a:schemeClr>
          </a:solid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960120" y="960120"/>
            <a:ext cx="4645152" cy="914400"/>
          </a:xfrm>
        </p:spPr>
        <p:txBody>
          <a:bodyPr/>
          <a:lstStyle>
            <a:lvl1pPr algn="ctr">
              <a:defRPr>
                <a:solidFill>
                  <a:schemeClr val="accent3">
                    <a:lumMod val="25000"/>
                  </a:schemeClr>
                </a:solidFil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960120" y="3962399"/>
            <a:ext cx="4617720" cy="2103120"/>
          </a:xfrm>
        </p:spPr>
        <p:txBody>
          <a:bodyPr>
            <a:normAutofit/>
          </a:bodyPr>
          <a:lstStyle>
            <a:lvl1pPr marL="0" indent="0" algn="ctr">
              <a:lnSpc>
                <a:spcPts val="2100"/>
              </a:lnSpc>
              <a:buNone/>
              <a:defRPr sz="1400">
                <a:solidFill>
                  <a:schemeClr val="accent3">
                    <a:lumMod val="25000"/>
                  </a:schemeClr>
                </a:solidFill>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dirty="0"/>
              <a:t>Conference presentation</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8" name="Picture Placeholder 7">
            <a:extLst>
              <a:ext uri="{FF2B5EF4-FFF2-40B4-BE49-F238E27FC236}">
                <a16:creationId xmlns:a16="http://schemas.microsoft.com/office/drawing/2014/main" id="{A3DDCF11-EBBF-48BB-8FF1-3BCC5342FE32}"/>
              </a:ext>
            </a:extLst>
          </p:cNvPr>
          <p:cNvSpPr>
            <a:spLocks noGrp="1"/>
          </p:cNvSpPr>
          <p:nvPr>
            <p:ph type="pic" sz="quarter" idx="13"/>
          </p:nvPr>
        </p:nvSpPr>
        <p:spPr>
          <a:xfrm>
            <a:off x="6316571" y="777240"/>
            <a:ext cx="5029200" cy="5303520"/>
          </a:xfrm>
          <a:solidFill>
            <a:schemeClr val="bg1"/>
          </a:solidFill>
        </p:spPr>
        <p:txBody>
          <a:bodyPr/>
          <a:lstStyle/>
          <a:p>
            <a:r>
              <a:rPr lang="en-US"/>
              <a:t>Click icon to add picture</a:t>
            </a:r>
            <a:endParaRPr lang="en-US" dirty="0"/>
          </a:p>
        </p:txBody>
      </p:sp>
      <p:sp>
        <p:nvSpPr>
          <p:cNvPr id="11" name="Text Placeholder 10">
            <a:extLst>
              <a:ext uri="{FF2B5EF4-FFF2-40B4-BE49-F238E27FC236}">
                <a16:creationId xmlns:a16="http://schemas.microsoft.com/office/drawing/2014/main" id="{C5D1F2BB-3E57-46BA-8BCC-5F9B17C8BDB3}"/>
              </a:ext>
            </a:extLst>
          </p:cNvPr>
          <p:cNvSpPr>
            <a:spLocks noGrp="1"/>
          </p:cNvSpPr>
          <p:nvPr>
            <p:ph type="body" sz="quarter" idx="14" hasCustomPrompt="1"/>
          </p:nvPr>
        </p:nvSpPr>
        <p:spPr>
          <a:xfrm>
            <a:off x="960120" y="3172968"/>
            <a:ext cx="4617720" cy="457200"/>
          </a:xfrm>
        </p:spPr>
        <p:txBody>
          <a:bodyPr>
            <a:noAutofit/>
          </a:bodyPr>
          <a:lstStyle>
            <a:lvl1pPr marL="0" indent="0" algn="ctr">
              <a:buNone/>
              <a:defRPr sz="2000" b="0" spc="300">
                <a:solidFill>
                  <a:schemeClr val="accent3">
                    <a:lumMod val="25000"/>
                  </a:schemeClr>
                </a:solidFill>
                <a:latin typeface="+mn-lt"/>
              </a:defRPr>
            </a:lvl1pPr>
            <a:lvl2pPr marL="457200" indent="0">
              <a:buNone/>
              <a:defRPr sz="2000">
                <a:latin typeface="+mj-lt"/>
              </a:defRPr>
            </a:lvl2pPr>
            <a:lvl3pPr marL="914400" indent="0">
              <a:buNone/>
              <a:defRPr sz="2000">
                <a:latin typeface="+mj-lt"/>
              </a:defRPr>
            </a:lvl3pPr>
            <a:lvl4pPr marL="1371600" indent="0">
              <a:buNone/>
              <a:defRPr sz="2000">
                <a:latin typeface="+mj-lt"/>
              </a:defRPr>
            </a:lvl4pPr>
            <a:lvl5pPr marL="1828800" indent="0">
              <a:buNone/>
              <a:defRPr sz="2000">
                <a:latin typeface="+mj-lt"/>
              </a:defRPr>
            </a:lvl5pPr>
          </a:lstStyle>
          <a:p>
            <a:pPr lvl="0"/>
            <a:r>
              <a:rPr lang="en-US" dirty="0"/>
              <a:t>NAME</a:t>
            </a:r>
          </a:p>
        </p:txBody>
      </p:sp>
      <p:pic>
        <p:nvPicPr>
          <p:cNvPr id="14" name="Graphic 13" descr="sprig icon&#10;">
            <a:extLst>
              <a:ext uri="{FF2B5EF4-FFF2-40B4-BE49-F238E27FC236}">
                <a16:creationId xmlns:a16="http://schemas.microsoft.com/office/drawing/2014/main" id="{8203CE7C-A0C4-4B19-BD99-5B8977E69417}"/>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rot="865924">
            <a:off x="2641877" y="2157078"/>
            <a:ext cx="1280160" cy="662539"/>
          </a:xfrm>
          <a:prstGeom prst="rect">
            <a:avLst/>
          </a:prstGeom>
        </p:spPr>
      </p:pic>
    </p:spTree>
    <p:extLst>
      <p:ext uri="{BB962C8B-B14F-4D97-AF65-F5344CB8AC3E}">
        <p14:creationId xmlns:p14="http://schemas.microsoft.com/office/powerpoint/2010/main" val="31288444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ackground">
    <p:spTree>
      <p:nvGrpSpPr>
        <p:cNvPr id="1" name=""/>
        <p:cNvGrpSpPr/>
        <p:nvPr/>
      </p:nvGrpSpPr>
      <p:grpSpPr>
        <a:xfrm>
          <a:off x="0" y="0"/>
          <a:ext cx="0" cy="0"/>
          <a:chOff x="0" y="0"/>
          <a:chExt cx="0" cy="0"/>
        </a:xfrm>
      </p:grpSpPr>
      <p:sp>
        <p:nvSpPr>
          <p:cNvPr id="7" name="Picture Placeholder 7">
            <a:extLst>
              <a:ext uri="{FF2B5EF4-FFF2-40B4-BE49-F238E27FC236}">
                <a16:creationId xmlns:a16="http://schemas.microsoft.com/office/drawing/2014/main" id="{F4FF3C43-7D8E-4810-A3BC-9AE3209111DB}"/>
              </a:ext>
            </a:extLst>
          </p:cNvPr>
          <p:cNvSpPr>
            <a:spLocks noGrp="1"/>
          </p:cNvSpPr>
          <p:nvPr>
            <p:ph type="pic" sz="quarter" idx="13"/>
          </p:nvPr>
        </p:nvSpPr>
        <p:spPr>
          <a:xfrm>
            <a:off x="1524" y="0"/>
            <a:ext cx="12188952" cy="6858000"/>
          </a:xfrm>
          <a:solidFill>
            <a:schemeClr val="accent1"/>
          </a:solidFill>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9DE3D039-0A18-4031-8A63-D83666B066F6}"/>
              </a:ext>
            </a:extLst>
          </p:cNvPr>
          <p:cNvSpPr>
            <a:spLocks noGrp="1"/>
          </p:cNvSpPr>
          <p:nvPr>
            <p:ph type="title"/>
          </p:nvPr>
        </p:nvSpPr>
        <p:spPr>
          <a:xfrm>
            <a:off x="1143000" y="960120"/>
            <a:ext cx="4114800" cy="914400"/>
          </a:xfrm>
        </p:spPr>
        <p:txBody>
          <a:bodyPr anchor="b">
            <a:normAutofit/>
          </a:bodyPr>
          <a:lstStyle>
            <a:lvl1pPr algn="ctr">
              <a:defRPr sz="3200">
                <a:solidFill>
                  <a:schemeClr val="accent3">
                    <a:lumMod val="25000"/>
                  </a:schemeClr>
                </a:solidFill>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7438815-B9AF-4BA5-B8D6-3311C4949FAD}"/>
              </a:ext>
            </a:extLst>
          </p:cNvPr>
          <p:cNvSpPr>
            <a:spLocks noGrp="1"/>
          </p:cNvSpPr>
          <p:nvPr>
            <p:ph type="body" idx="1"/>
          </p:nvPr>
        </p:nvSpPr>
        <p:spPr>
          <a:xfrm>
            <a:off x="1371600" y="3136392"/>
            <a:ext cx="3657600" cy="1627632"/>
          </a:xfrm>
        </p:spPr>
        <p:txBody>
          <a:bodyPr>
            <a:normAutofit/>
          </a:bodyPr>
          <a:lstStyle>
            <a:lvl1pPr marL="0" indent="0" algn="ctr">
              <a:lnSpc>
                <a:spcPts val="2100"/>
              </a:lnSpc>
              <a:buNone/>
              <a:defRPr sz="1400">
                <a:solidFill>
                  <a:schemeClr val="accent3">
                    <a:lumMod val="2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8EB05F6-A3ED-45AB-B103-D5E34BFD605F}"/>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id="{2F029C1C-740D-4213-96FE-1FAA3072FF83}"/>
              </a:ext>
            </a:extLst>
          </p:cNvPr>
          <p:cNvSpPr>
            <a:spLocks noGrp="1"/>
          </p:cNvSpPr>
          <p:nvPr>
            <p:ph type="ftr" sz="quarter" idx="11"/>
          </p:nvPr>
        </p:nvSpPr>
        <p:spPr/>
        <p:txBody>
          <a:bodyPr/>
          <a:lstStyle/>
          <a:p>
            <a:r>
              <a:rPr lang="en-US" dirty="0"/>
              <a:t>Conference presentation</a:t>
            </a:r>
          </a:p>
        </p:txBody>
      </p:sp>
      <p:sp>
        <p:nvSpPr>
          <p:cNvPr id="6" name="Slide Number Placeholder 5">
            <a:extLst>
              <a:ext uri="{FF2B5EF4-FFF2-40B4-BE49-F238E27FC236}">
                <a16:creationId xmlns:a16="http://schemas.microsoft.com/office/drawing/2014/main" id="{F54E8801-7449-48B4-8D64-BCE20D0831C9}"/>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5916592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reakout questions">
    <p:spTree>
      <p:nvGrpSpPr>
        <p:cNvPr id="1" name=""/>
        <p:cNvGrpSpPr/>
        <p:nvPr/>
      </p:nvGrpSpPr>
      <p:grpSpPr>
        <a:xfrm>
          <a:off x="0" y="0"/>
          <a:ext cx="0" cy="0"/>
          <a:chOff x="0" y="0"/>
          <a:chExt cx="0" cy="0"/>
        </a:xfrm>
      </p:grpSpPr>
      <p:pic>
        <p:nvPicPr>
          <p:cNvPr id="18" name="Picture 17" descr="image of marble texture">
            <a:extLst>
              <a:ext uri="{FF2B5EF4-FFF2-40B4-BE49-F238E27FC236}">
                <a16:creationId xmlns:a16="http://schemas.microsoft.com/office/drawing/2014/main" id="{DE4FCA92-4B09-4386-A95D-2823C777C5B7}"/>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9" name="Rectangle 18">
            <a:extLst>
              <a:ext uri="{FF2B5EF4-FFF2-40B4-BE49-F238E27FC236}">
                <a16:creationId xmlns:a16="http://schemas.microsoft.com/office/drawing/2014/main" id="{70056CF5-B0DF-4053-8A82-BBBE7FF686BE}"/>
              </a:ext>
            </a:extLst>
          </p:cNvPr>
          <p:cNvSpPr/>
          <p:nvPr userDrawn="1"/>
        </p:nvSpPr>
        <p:spPr>
          <a:xfrm>
            <a:off x="442118" y="457200"/>
            <a:ext cx="11274552" cy="5943600"/>
          </a:xfrm>
          <a:prstGeom prst="rect">
            <a:avLst/>
          </a:prstGeom>
          <a:solidFill>
            <a:schemeClr val="tx2">
              <a:lumMod val="20000"/>
              <a:lumOff val="80000"/>
              <a:alpha val="85000"/>
            </a:schemeClr>
          </a:solid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7" name="Group 26">
            <a:extLst>
              <a:ext uri="{FF2B5EF4-FFF2-40B4-BE49-F238E27FC236}">
                <a16:creationId xmlns:a16="http://schemas.microsoft.com/office/drawing/2014/main" id="{8E4B2F5F-448A-4BB9-BF2F-3CCB44D3219A}"/>
              </a:ext>
              <a:ext uri="{C183D7F6-B498-43B3-948B-1728B52AA6E4}">
                <adec:decorative xmlns:adec="http://schemas.microsoft.com/office/drawing/2017/decorative" val="1"/>
              </a:ext>
            </a:extLst>
          </p:cNvPr>
          <p:cNvGrpSpPr/>
          <p:nvPr userDrawn="1"/>
        </p:nvGrpSpPr>
        <p:grpSpPr>
          <a:xfrm>
            <a:off x="6501565" y="2471420"/>
            <a:ext cx="4809744" cy="3473216"/>
            <a:chOff x="6355080" y="2494474"/>
            <a:chExt cx="4960620" cy="3473216"/>
          </a:xfrm>
        </p:grpSpPr>
        <p:grpSp>
          <p:nvGrpSpPr>
            <p:cNvPr id="28" name="Group 27">
              <a:extLst>
                <a:ext uri="{FF2B5EF4-FFF2-40B4-BE49-F238E27FC236}">
                  <a16:creationId xmlns:a16="http://schemas.microsoft.com/office/drawing/2014/main" id="{06457872-52AD-4B0D-A773-AA48B3B219D3}"/>
                </a:ext>
              </a:extLst>
            </p:cNvPr>
            <p:cNvGrpSpPr/>
            <p:nvPr/>
          </p:nvGrpSpPr>
          <p:grpSpPr>
            <a:xfrm>
              <a:off x="6355080" y="2494474"/>
              <a:ext cx="4960620" cy="3473216"/>
              <a:chOff x="6355080" y="2180573"/>
              <a:chExt cx="4960620" cy="3473216"/>
            </a:xfrm>
          </p:grpSpPr>
          <p:cxnSp>
            <p:nvCxnSpPr>
              <p:cNvPr id="30" name="Straight Connector 29">
                <a:extLst>
                  <a:ext uri="{FF2B5EF4-FFF2-40B4-BE49-F238E27FC236}">
                    <a16:creationId xmlns:a16="http://schemas.microsoft.com/office/drawing/2014/main" id="{BD088C3C-893A-4A45-97E6-CF8230EF1DB4}"/>
                  </a:ext>
                </a:extLst>
              </p:cNvPr>
              <p:cNvCxnSpPr>
                <a:cxnSpLocks/>
              </p:cNvCxnSpPr>
              <p:nvPr/>
            </p:nvCxnSpPr>
            <p:spPr>
              <a:xfrm flipV="1">
                <a:off x="6356521" y="3332425"/>
                <a:ext cx="4959179" cy="7179"/>
              </a:xfrm>
              <a:prstGeom prst="line">
                <a:avLst/>
              </a:prstGeom>
              <a:ln w="12700">
                <a:solidFill>
                  <a:schemeClr val="accent3">
                    <a:lumMod val="2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118EF61-FF64-44B8-B5AB-D7D0700D7A55}"/>
                  </a:ext>
                </a:extLst>
              </p:cNvPr>
              <p:cNvCxnSpPr>
                <a:cxnSpLocks/>
              </p:cNvCxnSpPr>
              <p:nvPr/>
            </p:nvCxnSpPr>
            <p:spPr>
              <a:xfrm>
                <a:off x="6355080" y="4494758"/>
                <a:ext cx="4956048" cy="0"/>
              </a:xfrm>
              <a:prstGeom prst="line">
                <a:avLst/>
              </a:prstGeom>
              <a:ln w="12700">
                <a:solidFill>
                  <a:schemeClr val="accent3">
                    <a:lumMod val="25000"/>
                  </a:schemeClr>
                </a:solidFill>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C684B867-CCAD-498D-B6E2-8981BF01EC0F}"/>
                  </a:ext>
                </a:extLst>
              </p:cNvPr>
              <p:cNvSpPr/>
              <p:nvPr/>
            </p:nvSpPr>
            <p:spPr>
              <a:xfrm>
                <a:off x="6356521" y="2180573"/>
                <a:ext cx="4950649" cy="3473216"/>
              </a:xfrm>
              <a:prstGeom prst="rect">
                <a:avLst/>
              </a:prstGeom>
              <a:noFill/>
              <a:ln w="12700">
                <a:solidFill>
                  <a:schemeClr val="accent3">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29" name="Straight Connector 28">
              <a:extLst>
                <a:ext uri="{FF2B5EF4-FFF2-40B4-BE49-F238E27FC236}">
                  <a16:creationId xmlns:a16="http://schemas.microsoft.com/office/drawing/2014/main" id="{999BD33D-A5B4-469A-9937-DE6D3611C034}"/>
                </a:ext>
              </a:extLst>
            </p:cNvPr>
            <p:cNvCxnSpPr>
              <a:cxnSpLocks/>
            </p:cNvCxnSpPr>
            <p:nvPr/>
          </p:nvCxnSpPr>
          <p:spPr>
            <a:xfrm>
              <a:off x="7838022" y="2494474"/>
              <a:ext cx="0" cy="3473216"/>
            </a:xfrm>
            <a:prstGeom prst="line">
              <a:avLst/>
            </a:prstGeom>
            <a:ln w="12700">
              <a:solidFill>
                <a:schemeClr val="accent3">
                  <a:lumMod val="25000"/>
                </a:schemeClr>
              </a:solidFill>
            </a:ln>
          </p:spPr>
          <p:style>
            <a:lnRef idx="1">
              <a:schemeClr val="accent1"/>
            </a:lnRef>
            <a:fillRef idx="0">
              <a:schemeClr val="accent1"/>
            </a:fillRef>
            <a:effectRef idx="0">
              <a:schemeClr val="accent1"/>
            </a:effectRef>
            <a:fontRef idx="minor">
              <a:schemeClr val="tx1"/>
            </a:fontRef>
          </p:style>
        </p:cxnSp>
      </p:grpSp>
      <p:sp>
        <p:nvSpPr>
          <p:cNvPr id="8" name="Picture Placeholder 7">
            <a:extLst>
              <a:ext uri="{FF2B5EF4-FFF2-40B4-BE49-F238E27FC236}">
                <a16:creationId xmlns:a16="http://schemas.microsoft.com/office/drawing/2014/main" id="{A3DDCF11-EBBF-48BB-8FF1-3BCC5342FE32}"/>
              </a:ext>
            </a:extLst>
          </p:cNvPr>
          <p:cNvSpPr>
            <a:spLocks noGrp="1"/>
          </p:cNvSpPr>
          <p:nvPr>
            <p:ph type="pic" sz="quarter" idx="13"/>
          </p:nvPr>
        </p:nvSpPr>
        <p:spPr>
          <a:xfrm>
            <a:off x="877824" y="914400"/>
            <a:ext cx="5212080" cy="5029200"/>
          </a:xfrm>
          <a:solidFill>
            <a:schemeClr val="bg1"/>
          </a:solidFill>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6448508" y="960120"/>
            <a:ext cx="4905292" cy="914400"/>
          </a:xfrm>
        </p:spPr>
        <p:txBody>
          <a:bodyPr/>
          <a:lstStyle>
            <a:lvl1pPr algn="ctr">
              <a:defRPr>
                <a:solidFill>
                  <a:schemeClr val="accent3">
                    <a:lumMod val="25000"/>
                  </a:schemeClr>
                </a:solidFil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8183880" y="2688336"/>
            <a:ext cx="2862072" cy="713232"/>
          </a:xfrm>
        </p:spPr>
        <p:txBody>
          <a:bodyPr anchor="ctr" anchorCtr="0">
            <a:normAutofit/>
          </a:bodyPr>
          <a:lstStyle>
            <a:lvl1pPr marL="0" indent="0">
              <a:buNone/>
              <a:defRPr sz="1400">
                <a:solidFill>
                  <a:schemeClr val="accent3">
                    <a:lumMod val="25000"/>
                  </a:schemeClr>
                </a:solidFill>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nchor="b" anchorCtr="0"/>
          <a:lstStyle>
            <a:lvl1pPr>
              <a:defRPr>
                <a:solidFill>
                  <a:schemeClr val="accent3">
                    <a:lumMod val="25000"/>
                  </a:schemeClr>
                </a:solidFill>
              </a:defRPr>
            </a:lvl1pPr>
          </a:lstStyle>
          <a:p>
            <a:r>
              <a:rPr lang="en-US" dirty="0"/>
              <a:t>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nchor="b" anchorCtr="0"/>
          <a:lstStyle>
            <a:lvl1pPr>
              <a:defRPr>
                <a:solidFill>
                  <a:schemeClr val="accent3">
                    <a:lumMod val="25000"/>
                  </a:schemeClr>
                </a:solidFill>
              </a:defRPr>
            </a:lvl1pPr>
          </a:lstStyle>
          <a:p>
            <a:r>
              <a:rPr lang="en-US" dirty="0"/>
              <a:t>CONFERENCE PRESENTATION</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nchor="b" anchorCtr="0"/>
          <a:lstStyle>
            <a:lvl1pPr>
              <a:defRPr>
                <a:solidFill>
                  <a:schemeClr val="accent3">
                    <a:lumMod val="25000"/>
                  </a:schemeClr>
                </a:solidFill>
              </a:defRPr>
            </a:lvl1pPr>
          </a:lstStyle>
          <a:p>
            <a:fld id="{B5CEABB6-07DC-46E8-9B57-56EC44A396E5}" type="slidenum">
              <a:rPr lang="en-US" smtClean="0"/>
              <a:pPr/>
              <a:t>‹#›</a:t>
            </a:fld>
            <a:endParaRPr lang="en-US" dirty="0"/>
          </a:p>
        </p:txBody>
      </p:sp>
      <p:sp>
        <p:nvSpPr>
          <p:cNvPr id="11" name="Text Placeholder 10">
            <a:extLst>
              <a:ext uri="{FF2B5EF4-FFF2-40B4-BE49-F238E27FC236}">
                <a16:creationId xmlns:a16="http://schemas.microsoft.com/office/drawing/2014/main" id="{C5D1F2BB-3E57-46BA-8BCC-5F9B17C8BDB3}"/>
              </a:ext>
            </a:extLst>
          </p:cNvPr>
          <p:cNvSpPr>
            <a:spLocks noGrp="1"/>
          </p:cNvSpPr>
          <p:nvPr>
            <p:ph type="body" sz="quarter" idx="14" hasCustomPrompt="1"/>
          </p:nvPr>
        </p:nvSpPr>
        <p:spPr>
          <a:xfrm>
            <a:off x="6620256" y="2779776"/>
            <a:ext cx="786384" cy="655984"/>
          </a:xfrm>
        </p:spPr>
        <p:txBody>
          <a:bodyPr anchor="ctr" anchorCtr="0">
            <a:noAutofit/>
          </a:bodyPr>
          <a:lstStyle>
            <a:lvl1pPr marL="0" indent="0">
              <a:buNone/>
              <a:defRPr sz="3600" b="0" spc="300" baseline="30000">
                <a:solidFill>
                  <a:schemeClr val="tx2"/>
                </a:solidFill>
                <a:latin typeface="+mj-lt"/>
              </a:defRPr>
            </a:lvl1pPr>
            <a:lvl2pPr marL="457200" indent="0">
              <a:buNone/>
              <a:defRPr sz="2000">
                <a:latin typeface="+mj-lt"/>
              </a:defRPr>
            </a:lvl2pPr>
            <a:lvl3pPr marL="914400" indent="0">
              <a:buNone/>
              <a:defRPr sz="2000">
                <a:latin typeface="+mj-lt"/>
              </a:defRPr>
            </a:lvl3pPr>
            <a:lvl4pPr marL="1371600" indent="0">
              <a:buNone/>
              <a:defRPr sz="2000">
                <a:latin typeface="+mj-lt"/>
              </a:defRPr>
            </a:lvl4pPr>
            <a:lvl5pPr marL="1828800" indent="0">
              <a:buNone/>
              <a:defRPr sz="2000">
                <a:latin typeface="+mj-lt"/>
              </a:defRPr>
            </a:lvl5pPr>
          </a:lstStyle>
          <a:p>
            <a:pPr lvl="0"/>
            <a:r>
              <a:rPr lang="en-US" dirty="0"/>
              <a:t>No.</a:t>
            </a:r>
          </a:p>
        </p:txBody>
      </p:sp>
      <p:sp>
        <p:nvSpPr>
          <p:cNvPr id="9" name="Content Placeholder 2">
            <a:extLst>
              <a:ext uri="{FF2B5EF4-FFF2-40B4-BE49-F238E27FC236}">
                <a16:creationId xmlns:a16="http://schemas.microsoft.com/office/drawing/2014/main" id="{48C13CD1-B240-4AFC-AF08-95A80AEEFEE2}"/>
              </a:ext>
            </a:extLst>
          </p:cNvPr>
          <p:cNvSpPr>
            <a:spLocks noGrp="1"/>
          </p:cNvSpPr>
          <p:nvPr>
            <p:ph idx="15" hasCustomPrompt="1"/>
          </p:nvPr>
        </p:nvSpPr>
        <p:spPr>
          <a:xfrm>
            <a:off x="8183880" y="3849624"/>
            <a:ext cx="2862072" cy="731520"/>
          </a:xfrm>
        </p:spPr>
        <p:txBody>
          <a:bodyPr anchor="ctr" anchorCtr="0">
            <a:normAutofit/>
          </a:bodyPr>
          <a:lstStyle>
            <a:lvl1pPr marL="0" indent="0">
              <a:buNone/>
              <a:defRPr sz="1400">
                <a:solidFill>
                  <a:schemeClr val="accent3">
                    <a:lumMod val="25000"/>
                  </a:schemeClr>
                </a:solidFill>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12" name="Content Placeholder 2">
            <a:extLst>
              <a:ext uri="{FF2B5EF4-FFF2-40B4-BE49-F238E27FC236}">
                <a16:creationId xmlns:a16="http://schemas.microsoft.com/office/drawing/2014/main" id="{AEE266CC-F8CC-4C06-B1E4-3D7E399F8936}"/>
              </a:ext>
            </a:extLst>
          </p:cNvPr>
          <p:cNvSpPr>
            <a:spLocks noGrp="1"/>
          </p:cNvSpPr>
          <p:nvPr>
            <p:ph idx="17" hasCustomPrompt="1"/>
          </p:nvPr>
        </p:nvSpPr>
        <p:spPr>
          <a:xfrm>
            <a:off x="8183880" y="4992624"/>
            <a:ext cx="2862072" cy="749808"/>
          </a:xfrm>
        </p:spPr>
        <p:txBody>
          <a:bodyPr anchor="ctr" anchorCtr="0">
            <a:normAutofit/>
          </a:bodyPr>
          <a:lstStyle>
            <a:lvl1pPr marL="0" indent="0">
              <a:buNone/>
              <a:defRPr sz="1400">
                <a:solidFill>
                  <a:schemeClr val="accent3">
                    <a:lumMod val="25000"/>
                  </a:schemeClr>
                </a:solidFill>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14" name="Text Placeholder 13">
            <a:extLst>
              <a:ext uri="{FF2B5EF4-FFF2-40B4-BE49-F238E27FC236}">
                <a16:creationId xmlns:a16="http://schemas.microsoft.com/office/drawing/2014/main" id="{CC7B8197-5533-4814-8838-67C657A3B73C}"/>
              </a:ext>
            </a:extLst>
          </p:cNvPr>
          <p:cNvSpPr>
            <a:spLocks noGrp="1"/>
          </p:cNvSpPr>
          <p:nvPr>
            <p:ph type="body" sz="quarter" idx="20" hasCustomPrompt="1"/>
          </p:nvPr>
        </p:nvSpPr>
        <p:spPr>
          <a:xfrm>
            <a:off x="7187184" y="2788920"/>
            <a:ext cx="731520" cy="731520"/>
          </a:xfrm>
        </p:spPr>
        <p:txBody>
          <a:bodyPr anchor="b" anchorCtr="0">
            <a:normAutofit/>
          </a:bodyPr>
          <a:lstStyle>
            <a:lvl1pPr marL="0" indent="0">
              <a:buNone/>
              <a:defRPr sz="5600">
                <a:solidFill>
                  <a:schemeClr val="tx2"/>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1</a:t>
            </a:r>
          </a:p>
        </p:txBody>
      </p:sp>
      <p:sp>
        <p:nvSpPr>
          <p:cNvPr id="16" name="Text Placeholder 10">
            <a:extLst>
              <a:ext uri="{FF2B5EF4-FFF2-40B4-BE49-F238E27FC236}">
                <a16:creationId xmlns:a16="http://schemas.microsoft.com/office/drawing/2014/main" id="{5A5A7DC7-2FC5-48F8-9345-17A7C96CD257}"/>
              </a:ext>
            </a:extLst>
          </p:cNvPr>
          <p:cNvSpPr>
            <a:spLocks noGrp="1"/>
          </p:cNvSpPr>
          <p:nvPr>
            <p:ph type="body" sz="quarter" idx="21" hasCustomPrompt="1"/>
          </p:nvPr>
        </p:nvSpPr>
        <p:spPr>
          <a:xfrm>
            <a:off x="6620256" y="3840480"/>
            <a:ext cx="786384" cy="655984"/>
          </a:xfrm>
        </p:spPr>
        <p:txBody>
          <a:bodyPr anchor="b" anchorCtr="0">
            <a:noAutofit/>
          </a:bodyPr>
          <a:lstStyle>
            <a:lvl1pPr marL="0" indent="0">
              <a:buNone/>
              <a:defRPr sz="3600" b="0" spc="300" baseline="30000">
                <a:solidFill>
                  <a:schemeClr val="tx2"/>
                </a:solidFill>
                <a:latin typeface="+mj-lt"/>
              </a:defRPr>
            </a:lvl1pPr>
            <a:lvl2pPr marL="457200" indent="0">
              <a:buNone/>
              <a:defRPr sz="2000">
                <a:latin typeface="+mj-lt"/>
              </a:defRPr>
            </a:lvl2pPr>
            <a:lvl3pPr marL="914400" indent="0">
              <a:buNone/>
              <a:defRPr sz="2000">
                <a:latin typeface="+mj-lt"/>
              </a:defRPr>
            </a:lvl3pPr>
            <a:lvl4pPr marL="1371600" indent="0">
              <a:buNone/>
              <a:defRPr sz="2000">
                <a:latin typeface="+mj-lt"/>
              </a:defRPr>
            </a:lvl4pPr>
            <a:lvl5pPr marL="1828800" indent="0">
              <a:buNone/>
              <a:defRPr sz="2000">
                <a:latin typeface="+mj-lt"/>
              </a:defRPr>
            </a:lvl5pPr>
          </a:lstStyle>
          <a:p>
            <a:pPr lvl="0"/>
            <a:r>
              <a:rPr lang="en-US" dirty="0"/>
              <a:t>No.</a:t>
            </a:r>
          </a:p>
        </p:txBody>
      </p:sp>
      <p:sp>
        <p:nvSpPr>
          <p:cNvPr id="17" name="Text Placeholder 13">
            <a:extLst>
              <a:ext uri="{FF2B5EF4-FFF2-40B4-BE49-F238E27FC236}">
                <a16:creationId xmlns:a16="http://schemas.microsoft.com/office/drawing/2014/main" id="{AF89EB7C-DC5A-461B-BA21-63D329893167}"/>
              </a:ext>
            </a:extLst>
          </p:cNvPr>
          <p:cNvSpPr>
            <a:spLocks noGrp="1"/>
          </p:cNvSpPr>
          <p:nvPr>
            <p:ph type="body" sz="quarter" idx="22" hasCustomPrompt="1"/>
          </p:nvPr>
        </p:nvSpPr>
        <p:spPr>
          <a:xfrm>
            <a:off x="7187184" y="3950208"/>
            <a:ext cx="731520" cy="731520"/>
          </a:xfrm>
        </p:spPr>
        <p:txBody>
          <a:bodyPr anchor="b" anchorCtr="0">
            <a:normAutofit/>
          </a:bodyPr>
          <a:lstStyle>
            <a:lvl1pPr marL="0" indent="0">
              <a:buNone/>
              <a:defRPr sz="5600">
                <a:solidFill>
                  <a:schemeClr val="tx2"/>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2</a:t>
            </a:r>
          </a:p>
        </p:txBody>
      </p:sp>
      <p:sp>
        <p:nvSpPr>
          <p:cNvPr id="21" name="Text Placeholder 10">
            <a:extLst>
              <a:ext uri="{FF2B5EF4-FFF2-40B4-BE49-F238E27FC236}">
                <a16:creationId xmlns:a16="http://schemas.microsoft.com/office/drawing/2014/main" id="{1BF30512-FBFE-40CF-8565-50BAA99A4FDC}"/>
              </a:ext>
            </a:extLst>
          </p:cNvPr>
          <p:cNvSpPr>
            <a:spLocks noGrp="1"/>
          </p:cNvSpPr>
          <p:nvPr>
            <p:ph type="body" sz="quarter" idx="23" hasCustomPrompt="1"/>
          </p:nvPr>
        </p:nvSpPr>
        <p:spPr>
          <a:xfrm>
            <a:off x="6620256" y="4983480"/>
            <a:ext cx="786384" cy="655984"/>
          </a:xfrm>
        </p:spPr>
        <p:txBody>
          <a:bodyPr anchor="b" anchorCtr="0">
            <a:noAutofit/>
          </a:bodyPr>
          <a:lstStyle>
            <a:lvl1pPr marL="0" indent="0">
              <a:buNone/>
              <a:defRPr sz="3600" b="0" spc="300" baseline="30000">
                <a:solidFill>
                  <a:schemeClr val="tx2"/>
                </a:solidFill>
                <a:latin typeface="+mj-lt"/>
              </a:defRPr>
            </a:lvl1pPr>
            <a:lvl2pPr marL="457200" indent="0">
              <a:buNone/>
              <a:defRPr sz="2000">
                <a:latin typeface="+mj-lt"/>
              </a:defRPr>
            </a:lvl2pPr>
            <a:lvl3pPr marL="914400" indent="0">
              <a:buNone/>
              <a:defRPr sz="2000">
                <a:latin typeface="+mj-lt"/>
              </a:defRPr>
            </a:lvl3pPr>
            <a:lvl4pPr marL="1371600" indent="0">
              <a:buNone/>
              <a:defRPr sz="2000">
                <a:latin typeface="+mj-lt"/>
              </a:defRPr>
            </a:lvl4pPr>
            <a:lvl5pPr marL="1828800" indent="0">
              <a:buNone/>
              <a:defRPr sz="2000">
                <a:latin typeface="+mj-lt"/>
              </a:defRPr>
            </a:lvl5pPr>
          </a:lstStyle>
          <a:p>
            <a:pPr lvl="0"/>
            <a:r>
              <a:rPr lang="en-US" dirty="0"/>
              <a:t>No.</a:t>
            </a:r>
          </a:p>
        </p:txBody>
      </p:sp>
      <p:sp>
        <p:nvSpPr>
          <p:cNvPr id="22" name="Text Placeholder 13">
            <a:extLst>
              <a:ext uri="{FF2B5EF4-FFF2-40B4-BE49-F238E27FC236}">
                <a16:creationId xmlns:a16="http://schemas.microsoft.com/office/drawing/2014/main" id="{29E43D0B-1071-466B-B883-92B9D02F09E8}"/>
              </a:ext>
            </a:extLst>
          </p:cNvPr>
          <p:cNvSpPr>
            <a:spLocks noGrp="1"/>
          </p:cNvSpPr>
          <p:nvPr>
            <p:ph type="body" sz="quarter" idx="24" hasCustomPrompt="1"/>
          </p:nvPr>
        </p:nvSpPr>
        <p:spPr>
          <a:xfrm>
            <a:off x="7187184" y="5111496"/>
            <a:ext cx="731520" cy="731520"/>
          </a:xfrm>
        </p:spPr>
        <p:txBody>
          <a:bodyPr anchor="b" anchorCtr="0">
            <a:normAutofit/>
          </a:bodyPr>
          <a:lstStyle>
            <a:lvl1pPr marL="0" indent="0">
              <a:buNone/>
              <a:defRPr sz="5600">
                <a:solidFill>
                  <a:schemeClr val="tx2"/>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3</a:t>
            </a:r>
          </a:p>
        </p:txBody>
      </p:sp>
      <p:grpSp>
        <p:nvGrpSpPr>
          <p:cNvPr id="23" name="Group 22">
            <a:extLst>
              <a:ext uri="{FF2B5EF4-FFF2-40B4-BE49-F238E27FC236}">
                <a16:creationId xmlns:a16="http://schemas.microsoft.com/office/drawing/2014/main" id="{250BA95E-CDDF-419E-808E-3B59CA01E4E8}"/>
              </a:ext>
              <a:ext uri="{C183D7F6-B498-43B3-948B-1728B52AA6E4}">
                <adec:decorative xmlns:adec="http://schemas.microsoft.com/office/drawing/2017/decorative" val="1"/>
              </a:ext>
            </a:extLst>
          </p:cNvPr>
          <p:cNvGrpSpPr/>
          <p:nvPr userDrawn="1"/>
        </p:nvGrpSpPr>
        <p:grpSpPr>
          <a:xfrm>
            <a:off x="7009472" y="1943463"/>
            <a:ext cx="3832828" cy="2136"/>
            <a:chOff x="7009472" y="1943463"/>
            <a:chExt cx="3832828" cy="2136"/>
          </a:xfrm>
          <a:solidFill>
            <a:schemeClr val="accent3">
              <a:lumMod val="25000"/>
            </a:schemeClr>
          </a:solidFill>
        </p:grpSpPr>
        <p:cxnSp>
          <p:nvCxnSpPr>
            <p:cNvPr id="24" name="Straight Connector 23">
              <a:extLst>
                <a:ext uri="{FF2B5EF4-FFF2-40B4-BE49-F238E27FC236}">
                  <a16:creationId xmlns:a16="http://schemas.microsoft.com/office/drawing/2014/main" id="{D67A0655-E45C-49C2-AADC-0829E7E67581}"/>
                </a:ext>
              </a:extLst>
            </p:cNvPr>
            <p:cNvCxnSpPr>
              <a:cxnSpLocks/>
            </p:cNvCxnSpPr>
            <p:nvPr/>
          </p:nvCxnSpPr>
          <p:spPr>
            <a:xfrm>
              <a:off x="7009472" y="1943463"/>
              <a:ext cx="1371600" cy="0"/>
            </a:xfrm>
            <a:prstGeom prst="line">
              <a:avLst/>
            </a:prstGeom>
            <a:grpFill/>
            <a:ln w="12700">
              <a:solidFill>
                <a:schemeClr val="accent3">
                  <a:lumMod val="2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013C2C0-9B08-4EDE-B15B-FF5C1BB55327}"/>
                </a:ext>
              </a:extLst>
            </p:cNvPr>
            <p:cNvCxnSpPr>
              <a:cxnSpLocks/>
            </p:cNvCxnSpPr>
            <p:nvPr/>
          </p:nvCxnSpPr>
          <p:spPr>
            <a:xfrm>
              <a:off x="9470700" y="1945599"/>
              <a:ext cx="1371600" cy="0"/>
            </a:xfrm>
            <a:prstGeom prst="line">
              <a:avLst/>
            </a:prstGeom>
            <a:grpFill/>
            <a:ln w="12700">
              <a:solidFill>
                <a:schemeClr val="accent3">
                  <a:lumMod val="25000"/>
                </a:schemeClr>
              </a:solidFill>
            </a:ln>
          </p:spPr>
          <p:style>
            <a:lnRef idx="1">
              <a:schemeClr val="accent1"/>
            </a:lnRef>
            <a:fillRef idx="0">
              <a:schemeClr val="accent1"/>
            </a:fillRef>
            <a:effectRef idx="0">
              <a:schemeClr val="accent1"/>
            </a:effectRef>
            <a:fontRef idx="minor">
              <a:schemeClr val="tx1"/>
            </a:fontRef>
          </p:style>
        </p:cxnSp>
      </p:grpSp>
      <p:pic>
        <p:nvPicPr>
          <p:cNvPr id="26" name="Graphic 25" descr="sprig icon">
            <a:extLst>
              <a:ext uri="{FF2B5EF4-FFF2-40B4-BE49-F238E27FC236}">
                <a16:creationId xmlns:a16="http://schemas.microsoft.com/office/drawing/2014/main" id="{19D5E825-EB79-4044-93F6-2C3F8490132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9691531" flipH="1">
            <a:off x="8536514" y="1719135"/>
            <a:ext cx="808894" cy="359243"/>
          </a:xfrm>
          <a:prstGeom prst="rect">
            <a:avLst/>
          </a:prstGeom>
        </p:spPr>
      </p:pic>
    </p:spTree>
    <p:extLst>
      <p:ext uri="{BB962C8B-B14F-4D97-AF65-F5344CB8AC3E}">
        <p14:creationId xmlns:p14="http://schemas.microsoft.com/office/powerpoint/2010/main" val="4049759527"/>
      </p:ext>
    </p:extLst>
  </p:cSld>
  <p:clrMapOvr>
    <a:masterClrMapping/>
  </p:clrMapOvr>
  <p:extLst>
    <p:ext uri="{DCECCB84-F9BA-43D5-87BE-67443E8EF086}">
      <p15:sldGuideLst xmlns:p15="http://schemas.microsoft.com/office/powerpoint/2012/main">
        <p15:guide id="1" orient="horz" pos="1752"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7" name="Picture Placeholder 7">
            <a:extLst>
              <a:ext uri="{FF2B5EF4-FFF2-40B4-BE49-F238E27FC236}">
                <a16:creationId xmlns:a16="http://schemas.microsoft.com/office/drawing/2014/main" id="{AE52EF6E-0B58-484F-94A5-9BAA116171BF}"/>
              </a:ext>
            </a:extLst>
          </p:cNvPr>
          <p:cNvSpPr>
            <a:spLocks noGrp="1"/>
          </p:cNvSpPr>
          <p:nvPr>
            <p:ph type="pic" sz="quarter" idx="14"/>
          </p:nvPr>
        </p:nvSpPr>
        <p:spPr>
          <a:xfrm>
            <a:off x="1524" y="0"/>
            <a:ext cx="12188952" cy="6858000"/>
          </a:xfrm>
          <a:solidFill>
            <a:schemeClr val="accent1"/>
          </a:solidFill>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9DE3D039-0A18-4031-8A63-D83666B066F6}"/>
              </a:ext>
            </a:extLst>
          </p:cNvPr>
          <p:cNvSpPr>
            <a:spLocks noGrp="1"/>
          </p:cNvSpPr>
          <p:nvPr>
            <p:ph type="title"/>
          </p:nvPr>
        </p:nvSpPr>
        <p:spPr>
          <a:xfrm>
            <a:off x="609600" y="914400"/>
            <a:ext cx="10972800" cy="5029200"/>
          </a:xfrm>
          <a:ln w="38100">
            <a:solidFill>
              <a:schemeClr val="tx2"/>
            </a:solidFill>
          </a:ln>
        </p:spPr>
        <p:txBody>
          <a:bodyPr lIns="914400" rIns="914400" anchor="ctr">
            <a:noAutofit/>
          </a:bodyPr>
          <a:lstStyle>
            <a:lvl1pPr algn="ctr">
              <a:defRPr sz="3200">
                <a:solidFill>
                  <a:schemeClr val="tx2">
                    <a:lumMod val="20000"/>
                    <a:lumOff val="80000"/>
                  </a:schemeClr>
                </a:solidFill>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7438815-B9AF-4BA5-B8D6-3311C4949FAD}"/>
              </a:ext>
            </a:extLst>
          </p:cNvPr>
          <p:cNvSpPr>
            <a:spLocks noGrp="1"/>
          </p:cNvSpPr>
          <p:nvPr>
            <p:ph type="body" idx="1"/>
          </p:nvPr>
        </p:nvSpPr>
        <p:spPr>
          <a:xfrm>
            <a:off x="1066800" y="4589463"/>
            <a:ext cx="10058400" cy="585216"/>
          </a:xfrm>
        </p:spPr>
        <p:txBody>
          <a:bodyPr/>
          <a:lstStyle>
            <a:lvl1pPr marL="0" indent="0" algn="ctr">
              <a:buNone/>
              <a:defRPr sz="2400">
                <a:solidFill>
                  <a:schemeClr val="tx2">
                    <a:lumMod val="20000"/>
                    <a:lumOff val="8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8EB05F6-A3ED-45AB-B103-D5E34BFD605F}"/>
              </a:ext>
            </a:extLst>
          </p:cNvPr>
          <p:cNvSpPr>
            <a:spLocks noGrp="1"/>
          </p:cNvSpPr>
          <p:nvPr>
            <p:ph type="dt" sz="half" idx="10"/>
          </p:nvPr>
        </p:nvSpPr>
        <p:spPr>
          <a:xfrm>
            <a:off x="457200" y="6488702"/>
            <a:ext cx="2743200" cy="182880"/>
          </a:xfrm>
        </p:spPr>
        <p:txBody>
          <a:bodyPr/>
          <a:lstStyle/>
          <a:p>
            <a:r>
              <a:rPr lang="en-US" dirty="0"/>
              <a:t>20XX</a:t>
            </a:r>
          </a:p>
        </p:txBody>
      </p:sp>
      <p:sp>
        <p:nvSpPr>
          <p:cNvPr id="5" name="Footer Placeholder 4">
            <a:extLst>
              <a:ext uri="{FF2B5EF4-FFF2-40B4-BE49-F238E27FC236}">
                <a16:creationId xmlns:a16="http://schemas.microsoft.com/office/drawing/2014/main" id="{2F029C1C-740D-4213-96FE-1FAA3072FF83}"/>
              </a:ext>
            </a:extLst>
          </p:cNvPr>
          <p:cNvSpPr>
            <a:spLocks noGrp="1"/>
          </p:cNvSpPr>
          <p:nvPr>
            <p:ph type="ftr" sz="quarter" idx="11"/>
          </p:nvPr>
        </p:nvSpPr>
        <p:spPr/>
        <p:txBody>
          <a:bodyPr/>
          <a:lstStyle/>
          <a:p>
            <a:r>
              <a:rPr lang="en-US" dirty="0"/>
              <a:t>Conference presentation</a:t>
            </a:r>
          </a:p>
        </p:txBody>
      </p:sp>
      <p:sp>
        <p:nvSpPr>
          <p:cNvPr id="6" name="Slide Number Placeholder 5">
            <a:extLst>
              <a:ext uri="{FF2B5EF4-FFF2-40B4-BE49-F238E27FC236}">
                <a16:creationId xmlns:a16="http://schemas.microsoft.com/office/drawing/2014/main" id="{F54E8801-7449-48B4-8D64-BCE20D0831C9}"/>
              </a:ext>
            </a:extLst>
          </p:cNvPr>
          <p:cNvSpPr>
            <a:spLocks noGrp="1"/>
          </p:cNvSpPr>
          <p:nvPr>
            <p:ph type="sldNum" sz="quarter" idx="12"/>
          </p:nvPr>
        </p:nvSpPr>
        <p:spPr>
          <a:xfrm>
            <a:off x="8995608" y="6488702"/>
            <a:ext cx="2743200" cy="182880"/>
          </a:xfrm>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8705912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Hypothesis">
    <p:spTree>
      <p:nvGrpSpPr>
        <p:cNvPr id="1" name=""/>
        <p:cNvGrpSpPr/>
        <p:nvPr/>
      </p:nvGrpSpPr>
      <p:grpSpPr>
        <a:xfrm>
          <a:off x="0" y="0"/>
          <a:ext cx="0" cy="0"/>
          <a:chOff x="0" y="0"/>
          <a:chExt cx="0" cy="0"/>
        </a:xfrm>
      </p:grpSpPr>
      <p:sp>
        <p:nvSpPr>
          <p:cNvPr id="10" name="Picture Placeholder 7">
            <a:extLst>
              <a:ext uri="{FF2B5EF4-FFF2-40B4-BE49-F238E27FC236}">
                <a16:creationId xmlns:a16="http://schemas.microsoft.com/office/drawing/2014/main" id="{EEE5B85B-2CE4-49C6-A626-897037552E6D}"/>
              </a:ext>
            </a:extLst>
          </p:cNvPr>
          <p:cNvSpPr>
            <a:spLocks noGrp="1"/>
          </p:cNvSpPr>
          <p:nvPr>
            <p:ph type="pic" sz="quarter" idx="14"/>
          </p:nvPr>
        </p:nvSpPr>
        <p:spPr>
          <a:xfrm>
            <a:off x="1524" y="0"/>
            <a:ext cx="12188952" cy="6858000"/>
          </a:xfrm>
          <a:solidFill>
            <a:schemeClr val="accent1"/>
          </a:solidFill>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FE9E034D-C1DD-48C0-BB6B-FDC6F8EBA558}"/>
              </a:ext>
            </a:extLst>
          </p:cNvPr>
          <p:cNvSpPr>
            <a:spLocks noGrp="1"/>
          </p:cNvSpPr>
          <p:nvPr>
            <p:ph type="title"/>
          </p:nvPr>
        </p:nvSpPr>
        <p:spPr>
          <a:xfrm>
            <a:off x="4270248" y="1280160"/>
            <a:ext cx="3657600" cy="914400"/>
          </a:xfrm>
        </p:spPr>
        <p:txBody>
          <a:bodyPr/>
          <a:lstStyle>
            <a:lvl1pPr algn="ctr">
              <a:defRPr>
                <a:solidFill>
                  <a:schemeClr val="accent3"/>
                </a:solidFill>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p:nvPr>
        </p:nvSpPr>
        <p:spPr>
          <a:xfrm>
            <a:off x="4270248" y="2642616"/>
            <a:ext cx="3657600" cy="1078992"/>
          </a:xfrm>
        </p:spPr>
        <p:txBody>
          <a:bodyPr anchor="t">
            <a:normAutofit/>
          </a:bodyPr>
          <a:lstStyle>
            <a:lvl1pPr marL="0" indent="0" algn="ctr">
              <a:lnSpc>
                <a:spcPts val="2100"/>
              </a:lnSpc>
              <a:buNone/>
              <a:defRPr sz="14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p:nvPr>
        </p:nvSpPr>
        <p:spPr>
          <a:xfrm>
            <a:off x="4270248" y="4315968"/>
            <a:ext cx="3657600" cy="822960"/>
          </a:xfrm>
        </p:spPr>
        <p:txBody>
          <a:bodyPr anchor="t">
            <a:normAutofit/>
          </a:bodyPr>
          <a:lstStyle>
            <a:lvl1pPr marL="0" indent="0" algn="ctr">
              <a:lnSpc>
                <a:spcPts val="2100"/>
              </a:lnSpc>
              <a:buNone/>
              <a:defRPr sz="14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lvl1pPr>
              <a:defRPr/>
            </a:lvl1pPr>
          </a:lstStyle>
          <a:p>
            <a:r>
              <a:rPr lang="en-US" dirty="0"/>
              <a:t>20XX</a:t>
            </a:r>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p>
            <a:r>
              <a:rPr lang="en-US" dirty="0"/>
              <a:t>Conference presentation</a:t>
            </a:r>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8758295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ercentage">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4411E-20EA-4627-8A68-17038DCE1876}"/>
              </a:ext>
            </a:extLst>
          </p:cNvPr>
          <p:cNvSpPr>
            <a:spLocks noGrp="1"/>
          </p:cNvSpPr>
          <p:nvPr>
            <p:ph type="title"/>
          </p:nvPr>
        </p:nvSpPr>
        <p:spPr>
          <a:xfrm>
            <a:off x="454152" y="749808"/>
            <a:ext cx="11283696" cy="914400"/>
          </a:xfrm>
        </p:spPr>
        <p:txBody>
          <a:bodyPr anchor="ctr"/>
          <a:lstStyle>
            <a:lvl1pPr algn="ctr">
              <a:defRPr sz="3200">
                <a:solidFill>
                  <a:schemeClr val="accent3"/>
                </a:solidFil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1974E5B2-1EB9-4222-8FAB-65BDC9A9500F}"/>
              </a:ext>
            </a:extLst>
          </p:cNvPr>
          <p:cNvSpPr>
            <a:spLocks noGrp="1"/>
          </p:cNvSpPr>
          <p:nvPr>
            <p:ph idx="1"/>
          </p:nvPr>
        </p:nvSpPr>
        <p:spPr>
          <a:xfrm>
            <a:off x="876300" y="2317750"/>
            <a:ext cx="2377440" cy="3540125"/>
          </a:xfrm>
        </p:spPr>
        <p:txBody>
          <a:bodyPr>
            <a:normAutofit/>
          </a:bodyPr>
          <a:lstStyle>
            <a:lvl1pPr marL="0" indent="0">
              <a:buNone/>
              <a:defRPr sz="1400">
                <a:solidFill>
                  <a:schemeClr val="accent3"/>
                </a:solidFill>
              </a:defRPr>
            </a:lvl1pPr>
            <a:lvl2pPr marL="457200" indent="0">
              <a:buNone/>
              <a:defRPr sz="1400">
                <a:solidFill>
                  <a:schemeClr val="accent3"/>
                </a:solidFill>
              </a:defRPr>
            </a:lvl2pPr>
            <a:lvl3pPr marL="914400" indent="0">
              <a:buNone/>
              <a:defRPr sz="1400">
                <a:solidFill>
                  <a:schemeClr val="accent3"/>
                </a:solidFill>
              </a:defRPr>
            </a:lvl3pPr>
            <a:lvl4pPr marL="1371600" indent="0">
              <a:buNone/>
              <a:defRPr sz="1400">
                <a:solidFill>
                  <a:schemeClr val="accent3"/>
                </a:solidFill>
              </a:defRPr>
            </a:lvl4pPr>
            <a:lvl5pPr marL="1828800" indent="0">
              <a:buNone/>
              <a:defRPr sz="1400">
                <a:solidFill>
                  <a:schemeClr val="accent3"/>
                </a:solidFill>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D732AD86-1F8B-4DE6-9736-793E1781772C}"/>
              </a:ext>
            </a:extLst>
          </p:cNvPr>
          <p:cNvSpPr>
            <a:spLocks noGrp="1"/>
          </p:cNvSpPr>
          <p:nvPr>
            <p:ph type="dt" sz="half" idx="10"/>
          </p:nvPr>
        </p:nvSpPr>
        <p:spPr/>
        <p:txBody>
          <a:bodyPr/>
          <a:lstStyle/>
          <a:p>
            <a:r>
              <a:rPr lang="en-US" dirty="0"/>
              <a:t>20XX</a:t>
            </a:r>
          </a:p>
        </p:txBody>
      </p:sp>
      <p:sp>
        <p:nvSpPr>
          <p:cNvPr id="6" name="Footer Placeholder 5">
            <a:extLst>
              <a:ext uri="{FF2B5EF4-FFF2-40B4-BE49-F238E27FC236}">
                <a16:creationId xmlns:a16="http://schemas.microsoft.com/office/drawing/2014/main" id="{FA60A3B3-8B02-4D8B-A982-7C7CA03A9290}"/>
              </a:ext>
            </a:extLst>
          </p:cNvPr>
          <p:cNvSpPr>
            <a:spLocks noGrp="1"/>
          </p:cNvSpPr>
          <p:nvPr>
            <p:ph type="ftr" sz="quarter" idx="11"/>
          </p:nvPr>
        </p:nvSpPr>
        <p:spPr/>
        <p:txBody>
          <a:bodyPr/>
          <a:lstStyle/>
          <a:p>
            <a:r>
              <a:rPr lang="en-US" dirty="0"/>
              <a:t>Conference presentation</a:t>
            </a:r>
          </a:p>
        </p:txBody>
      </p:sp>
      <p:sp>
        <p:nvSpPr>
          <p:cNvPr id="7" name="Slide Number Placeholder 6">
            <a:extLst>
              <a:ext uri="{FF2B5EF4-FFF2-40B4-BE49-F238E27FC236}">
                <a16:creationId xmlns:a16="http://schemas.microsoft.com/office/drawing/2014/main" id="{989C9CBB-7187-447C-9F33-04CFDCD0B2D0}"/>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8" name="Content Placeholder 2">
            <a:extLst>
              <a:ext uri="{FF2B5EF4-FFF2-40B4-BE49-F238E27FC236}">
                <a16:creationId xmlns:a16="http://schemas.microsoft.com/office/drawing/2014/main" id="{9F79AF1F-7242-4F30-8C34-3161A601D69C}"/>
              </a:ext>
            </a:extLst>
          </p:cNvPr>
          <p:cNvSpPr>
            <a:spLocks noGrp="1"/>
          </p:cNvSpPr>
          <p:nvPr>
            <p:ph idx="13"/>
          </p:nvPr>
        </p:nvSpPr>
        <p:spPr>
          <a:xfrm>
            <a:off x="8943975" y="2317749"/>
            <a:ext cx="2377440" cy="3540125"/>
          </a:xfrm>
        </p:spPr>
        <p:txBody>
          <a:bodyPr>
            <a:normAutofit/>
          </a:bodyPr>
          <a:lstStyle>
            <a:lvl1pPr marL="0" indent="0">
              <a:buNone/>
              <a:defRPr sz="1400">
                <a:solidFill>
                  <a:schemeClr val="accent3"/>
                </a:solidFill>
              </a:defRPr>
            </a:lvl1pPr>
            <a:lvl2pPr marL="457200" indent="0">
              <a:buNone/>
              <a:defRPr sz="1400">
                <a:solidFill>
                  <a:schemeClr val="accent3"/>
                </a:solidFill>
              </a:defRPr>
            </a:lvl2pPr>
            <a:lvl3pPr marL="914400" indent="0">
              <a:buNone/>
              <a:defRPr sz="1400">
                <a:solidFill>
                  <a:schemeClr val="accent3"/>
                </a:solidFill>
              </a:defRPr>
            </a:lvl3pPr>
            <a:lvl4pPr marL="1371600" indent="0">
              <a:buNone/>
              <a:defRPr sz="1400">
                <a:solidFill>
                  <a:schemeClr val="accent3"/>
                </a:solidFill>
              </a:defRPr>
            </a:lvl4pPr>
            <a:lvl5pPr marL="1828800" indent="0">
              <a:buNone/>
              <a:defRPr sz="1400">
                <a:solidFill>
                  <a:schemeClr val="accent3"/>
                </a:solidFill>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2">
            <a:extLst>
              <a:ext uri="{FF2B5EF4-FFF2-40B4-BE49-F238E27FC236}">
                <a16:creationId xmlns:a16="http://schemas.microsoft.com/office/drawing/2014/main" id="{651CEFA7-BDAC-4AF4-9581-D5F23678BD4A}"/>
              </a:ext>
            </a:extLst>
          </p:cNvPr>
          <p:cNvSpPr>
            <a:spLocks noGrp="1"/>
          </p:cNvSpPr>
          <p:nvPr>
            <p:ph idx="14"/>
          </p:nvPr>
        </p:nvSpPr>
        <p:spPr>
          <a:xfrm>
            <a:off x="6254750" y="2317748"/>
            <a:ext cx="2377440" cy="3540125"/>
          </a:xfrm>
        </p:spPr>
        <p:txBody>
          <a:bodyPr>
            <a:normAutofit/>
          </a:bodyPr>
          <a:lstStyle>
            <a:lvl1pPr marL="0" indent="0">
              <a:buNone/>
              <a:defRPr sz="1400">
                <a:solidFill>
                  <a:schemeClr val="accent3"/>
                </a:solidFill>
              </a:defRPr>
            </a:lvl1pPr>
            <a:lvl2pPr marL="457200" indent="0">
              <a:buNone/>
              <a:defRPr sz="1400">
                <a:solidFill>
                  <a:schemeClr val="accent3"/>
                </a:solidFill>
              </a:defRPr>
            </a:lvl2pPr>
            <a:lvl3pPr marL="914400" indent="0">
              <a:buNone/>
              <a:defRPr sz="1400">
                <a:solidFill>
                  <a:schemeClr val="accent3"/>
                </a:solidFill>
              </a:defRPr>
            </a:lvl3pPr>
            <a:lvl4pPr marL="1371600" indent="0">
              <a:buNone/>
              <a:defRPr sz="1400">
                <a:solidFill>
                  <a:schemeClr val="accent3"/>
                </a:solidFill>
              </a:defRPr>
            </a:lvl4pPr>
            <a:lvl5pPr marL="1828800" indent="0">
              <a:buNone/>
              <a:defRPr sz="1400">
                <a:solidFill>
                  <a:schemeClr val="accent3"/>
                </a:solidFill>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2">
            <a:extLst>
              <a:ext uri="{FF2B5EF4-FFF2-40B4-BE49-F238E27FC236}">
                <a16:creationId xmlns:a16="http://schemas.microsoft.com/office/drawing/2014/main" id="{A3BA914A-7D10-4F7D-B226-5324D5329F71}"/>
              </a:ext>
            </a:extLst>
          </p:cNvPr>
          <p:cNvSpPr>
            <a:spLocks noGrp="1"/>
          </p:cNvSpPr>
          <p:nvPr>
            <p:ph idx="15"/>
          </p:nvPr>
        </p:nvSpPr>
        <p:spPr>
          <a:xfrm>
            <a:off x="3565525" y="2317748"/>
            <a:ext cx="2377440" cy="3540125"/>
          </a:xfrm>
        </p:spPr>
        <p:txBody>
          <a:bodyPr>
            <a:normAutofit/>
          </a:bodyPr>
          <a:lstStyle>
            <a:lvl1pPr marL="0" indent="0">
              <a:buNone/>
              <a:defRPr sz="1400">
                <a:solidFill>
                  <a:schemeClr val="accent3"/>
                </a:solidFill>
              </a:defRPr>
            </a:lvl1pPr>
            <a:lvl2pPr marL="457200" indent="0">
              <a:buNone/>
              <a:defRPr sz="1400">
                <a:solidFill>
                  <a:schemeClr val="accent3"/>
                </a:solidFill>
              </a:defRPr>
            </a:lvl2pPr>
            <a:lvl3pPr marL="914400" indent="0">
              <a:buNone/>
              <a:defRPr sz="1400">
                <a:solidFill>
                  <a:schemeClr val="accent3"/>
                </a:solidFill>
              </a:defRPr>
            </a:lvl3pPr>
            <a:lvl4pPr marL="1371600" indent="0">
              <a:buNone/>
              <a:defRPr sz="1400">
                <a:solidFill>
                  <a:schemeClr val="accent3"/>
                </a:solidFill>
              </a:defRPr>
            </a:lvl4pPr>
            <a:lvl5pPr marL="1828800" indent="0">
              <a:buNone/>
              <a:defRPr sz="1400">
                <a:solidFill>
                  <a:schemeClr val="accent3"/>
                </a:solidFill>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1" name="Straight Connector 10">
            <a:extLst>
              <a:ext uri="{FF2B5EF4-FFF2-40B4-BE49-F238E27FC236}">
                <a16:creationId xmlns:a16="http://schemas.microsoft.com/office/drawing/2014/main" id="{CA111B60-CB4D-4836-B3B0-99E3A740B087}"/>
              </a:ext>
            </a:extLst>
          </p:cNvPr>
          <p:cNvCxnSpPr>
            <a:cxnSpLocks/>
          </p:cNvCxnSpPr>
          <p:nvPr userDrawn="1"/>
        </p:nvCxnSpPr>
        <p:spPr>
          <a:xfrm>
            <a:off x="6781800" y="1992404"/>
            <a:ext cx="29337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6077C5C-B350-49D7-9F72-CC7402D7F3AF}"/>
              </a:ext>
            </a:extLst>
          </p:cNvPr>
          <p:cNvCxnSpPr>
            <a:cxnSpLocks/>
          </p:cNvCxnSpPr>
          <p:nvPr userDrawn="1"/>
        </p:nvCxnSpPr>
        <p:spPr>
          <a:xfrm>
            <a:off x="2479675" y="1992404"/>
            <a:ext cx="3006725"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pic>
        <p:nvPicPr>
          <p:cNvPr id="13" name="Graphic 12" descr="sprig icon">
            <a:extLst>
              <a:ext uri="{FF2B5EF4-FFF2-40B4-BE49-F238E27FC236}">
                <a16:creationId xmlns:a16="http://schemas.microsoft.com/office/drawing/2014/main" id="{3455B0EC-C4D6-4967-AA15-F5B9787992F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9691531" flipH="1">
            <a:off x="5678556" y="1759981"/>
            <a:ext cx="914400" cy="406100"/>
          </a:xfrm>
          <a:prstGeom prst="rect">
            <a:avLst/>
          </a:prstGeom>
        </p:spPr>
      </p:pic>
    </p:spTree>
    <p:extLst>
      <p:ext uri="{BB962C8B-B14F-4D97-AF65-F5344CB8AC3E}">
        <p14:creationId xmlns:p14="http://schemas.microsoft.com/office/powerpoint/2010/main" val="29888139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aking great product">
    <p:bg>
      <p:bgPr>
        <a:solidFill>
          <a:schemeClr val="accent3">
            <a:lumMod val="10000"/>
          </a:schemeClr>
        </a:solidFill>
        <a:effectLst/>
      </p:bgPr>
    </p:bg>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63DD5414-F5B4-4934-A635-6276FB3ED997}"/>
              </a:ext>
            </a:extLst>
          </p:cNvPr>
          <p:cNvSpPr>
            <a:spLocks noGrp="1"/>
          </p:cNvSpPr>
          <p:nvPr>
            <p:ph type="pic" sz="quarter" idx="14"/>
          </p:nvPr>
        </p:nvSpPr>
        <p:spPr>
          <a:xfrm>
            <a:off x="0" y="0"/>
            <a:ext cx="6096000" cy="6858000"/>
          </a:xfrm>
          <a:solidFill>
            <a:schemeClr val="accent1"/>
          </a:solidFill>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6779514" y="958515"/>
            <a:ext cx="4398264" cy="914400"/>
          </a:xfrm>
        </p:spPr>
        <p:txBody>
          <a:bodyPr>
            <a:normAutofit/>
          </a:bodyPr>
          <a:lstStyle>
            <a:lvl1pPr algn="ctr">
              <a:defRPr sz="2900" spc="100" baseline="0">
                <a:solidFill>
                  <a:schemeClr val="accent3"/>
                </a:solidFill>
              </a:defRPr>
            </a:lvl1pPr>
          </a:lstStyle>
          <a:p>
            <a:r>
              <a:rPr lang="en-US" dirty="0"/>
              <a:t>Click to edit title</a:t>
            </a:r>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7104888" y="2816352"/>
            <a:ext cx="3749040" cy="640080"/>
          </a:xfrm>
        </p:spPr>
        <p:txBody>
          <a:bodyPr>
            <a:noAutofit/>
          </a:bodyPr>
          <a:lstStyle>
            <a:lvl1pPr marL="0" indent="0" algn="ctr">
              <a:lnSpc>
                <a:spcPts val="2100"/>
              </a:lnSpc>
              <a:buNone/>
              <a:defRPr sz="1600">
                <a:solidFill>
                  <a:schemeClr val="bg1"/>
                </a:solidFill>
              </a:defRPr>
            </a:lvl1pPr>
            <a:lvl2pPr marL="457200" indent="0">
              <a:buNone/>
              <a:defRPr sz="1400">
                <a:solidFill>
                  <a:schemeClr val="bg1"/>
                </a:solidFill>
              </a:defRPr>
            </a:lvl2pPr>
            <a:lvl3pPr marL="914400" indent="0">
              <a:buNone/>
              <a:defRPr sz="1400">
                <a:solidFill>
                  <a:schemeClr val="bg1"/>
                </a:solidFill>
              </a:defRPr>
            </a:lvl3pPr>
            <a:lvl4pPr marL="1371600" indent="0">
              <a:buNone/>
              <a:defRPr sz="1400">
                <a:solidFill>
                  <a:schemeClr val="bg1"/>
                </a:solidFill>
              </a:defRPr>
            </a:lvl4pPr>
            <a:lvl5pPr marL="1828800" indent="0">
              <a:buNone/>
              <a:defRPr sz="1400">
                <a:solidFill>
                  <a:schemeClr val="bg1"/>
                </a:solidFill>
              </a:defRPr>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dirty="0"/>
              <a:t>Conference presentation</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13" name="Content Placeholder 2">
            <a:extLst>
              <a:ext uri="{FF2B5EF4-FFF2-40B4-BE49-F238E27FC236}">
                <a16:creationId xmlns:a16="http://schemas.microsoft.com/office/drawing/2014/main" id="{B0BB0A7E-D7A2-4EFF-A134-B2AD0D06FDC6}"/>
              </a:ext>
            </a:extLst>
          </p:cNvPr>
          <p:cNvSpPr>
            <a:spLocks noGrp="1"/>
          </p:cNvSpPr>
          <p:nvPr>
            <p:ph idx="15" hasCustomPrompt="1"/>
          </p:nvPr>
        </p:nvSpPr>
        <p:spPr>
          <a:xfrm>
            <a:off x="7104888" y="3922776"/>
            <a:ext cx="3749040" cy="640080"/>
          </a:xfrm>
        </p:spPr>
        <p:txBody>
          <a:bodyPr>
            <a:noAutofit/>
          </a:bodyPr>
          <a:lstStyle>
            <a:lvl1pPr marL="0" indent="0" algn="ctr">
              <a:lnSpc>
                <a:spcPts val="2100"/>
              </a:lnSpc>
              <a:buNone/>
              <a:defRPr sz="1600">
                <a:solidFill>
                  <a:schemeClr val="bg1"/>
                </a:solidFill>
              </a:defRPr>
            </a:lvl1pPr>
            <a:lvl2pPr marL="457200" indent="0">
              <a:buNone/>
              <a:defRPr sz="1400">
                <a:solidFill>
                  <a:schemeClr val="bg1"/>
                </a:solidFill>
              </a:defRPr>
            </a:lvl2pPr>
            <a:lvl3pPr marL="914400" indent="0">
              <a:buNone/>
              <a:defRPr sz="1400">
                <a:solidFill>
                  <a:schemeClr val="bg1"/>
                </a:solidFill>
              </a:defRPr>
            </a:lvl3pPr>
            <a:lvl4pPr marL="1371600" indent="0">
              <a:buNone/>
              <a:defRPr sz="1400">
                <a:solidFill>
                  <a:schemeClr val="bg1"/>
                </a:solidFill>
              </a:defRPr>
            </a:lvl4pPr>
            <a:lvl5pPr marL="1828800" indent="0">
              <a:buNone/>
              <a:defRPr sz="1400">
                <a:solidFill>
                  <a:schemeClr val="bg1"/>
                </a:solidFill>
              </a:defRPr>
            </a:lvl5pPr>
          </a:lstStyle>
          <a:p>
            <a:pPr lvl="0"/>
            <a:r>
              <a:rPr lang="en-US" dirty="0"/>
              <a:t>Click to edit text</a:t>
            </a:r>
          </a:p>
        </p:txBody>
      </p:sp>
      <p:sp>
        <p:nvSpPr>
          <p:cNvPr id="14" name="Content Placeholder 2">
            <a:extLst>
              <a:ext uri="{FF2B5EF4-FFF2-40B4-BE49-F238E27FC236}">
                <a16:creationId xmlns:a16="http://schemas.microsoft.com/office/drawing/2014/main" id="{6C900BA0-1BE3-4C3A-95B2-0DFEE734031C}"/>
              </a:ext>
            </a:extLst>
          </p:cNvPr>
          <p:cNvSpPr>
            <a:spLocks noGrp="1"/>
          </p:cNvSpPr>
          <p:nvPr>
            <p:ph idx="16" hasCustomPrompt="1"/>
          </p:nvPr>
        </p:nvSpPr>
        <p:spPr>
          <a:xfrm>
            <a:off x="7104888" y="5084064"/>
            <a:ext cx="3749040" cy="640080"/>
          </a:xfrm>
        </p:spPr>
        <p:txBody>
          <a:bodyPr>
            <a:noAutofit/>
          </a:bodyPr>
          <a:lstStyle>
            <a:lvl1pPr marL="0" indent="0" algn="ctr">
              <a:lnSpc>
                <a:spcPts val="2100"/>
              </a:lnSpc>
              <a:buNone/>
              <a:defRPr sz="1600">
                <a:solidFill>
                  <a:schemeClr val="bg1"/>
                </a:solidFill>
              </a:defRPr>
            </a:lvl1pPr>
            <a:lvl2pPr marL="457200" indent="0">
              <a:buNone/>
              <a:defRPr sz="1400">
                <a:solidFill>
                  <a:schemeClr val="bg1"/>
                </a:solidFill>
              </a:defRPr>
            </a:lvl2pPr>
            <a:lvl3pPr marL="914400" indent="0">
              <a:buNone/>
              <a:defRPr sz="1400">
                <a:solidFill>
                  <a:schemeClr val="bg1"/>
                </a:solidFill>
              </a:defRPr>
            </a:lvl3pPr>
            <a:lvl4pPr marL="1371600" indent="0">
              <a:buNone/>
              <a:defRPr sz="1400">
                <a:solidFill>
                  <a:schemeClr val="bg1"/>
                </a:solidFill>
              </a:defRPr>
            </a:lvl4pPr>
            <a:lvl5pPr marL="1828800" indent="0">
              <a:buNone/>
              <a:defRPr sz="1400">
                <a:solidFill>
                  <a:schemeClr val="bg1"/>
                </a:solidFill>
              </a:defRPr>
            </a:lvl5pPr>
          </a:lstStyle>
          <a:p>
            <a:pPr lvl="0"/>
            <a:r>
              <a:rPr lang="en-US" dirty="0"/>
              <a:t>Click to edit text</a:t>
            </a:r>
          </a:p>
        </p:txBody>
      </p:sp>
      <p:cxnSp>
        <p:nvCxnSpPr>
          <p:cNvPr id="10" name="Straight Connector 9">
            <a:extLst>
              <a:ext uri="{FF2B5EF4-FFF2-40B4-BE49-F238E27FC236}">
                <a16:creationId xmlns:a16="http://schemas.microsoft.com/office/drawing/2014/main" id="{D9783C95-300F-479E-8A8E-9F6BE3C723D9}"/>
              </a:ext>
            </a:extLst>
          </p:cNvPr>
          <p:cNvCxnSpPr>
            <a:cxnSpLocks/>
          </p:cNvCxnSpPr>
          <p:nvPr userDrawn="1"/>
        </p:nvCxnSpPr>
        <p:spPr>
          <a:xfrm>
            <a:off x="7231888" y="2340201"/>
            <a:ext cx="1140587" cy="0"/>
          </a:xfrm>
          <a:prstGeom prst="line">
            <a:avLst/>
          </a:prstGeom>
          <a:solidFill>
            <a:schemeClr val="tx2"/>
          </a:solidFill>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0509354D-0D6D-4528-8858-7768965572A6}"/>
              </a:ext>
            </a:extLst>
          </p:cNvPr>
          <p:cNvCxnSpPr>
            <a:cxnSpLocks/>
          </p:cNvCxnSpPr>
          <p:nvPr userDrawn="1"/>
        </p:nvCxnSpPr>
        <p:spPr>
          <a:xfrm>
            <a:off x="9563100" y="2349065"/>
            <a:ext cx="1181232" cy="0"/>
          </a:xfrm>
          <a:prstGeom prst="line">
            <a:avLst/>
          </a:prstGeom>
          <a:solidFill>
            <a:schemeClr val="tx2"/>
          </a:solidFill>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21117FA-5C64-4802-BBCD-D39A5647932B}"/>
              </a:ext>
            </a:extLst>
          </p:cNvPr>
          <p:cNvCxnSpPr>
            <a:cxnSpLocks/>
          </p:cNvCxnSpPr>
          <p:nvPr userDrawn="1"/>
        </p:nvCxnSpPr>
        <p:spPr>
          <a:xfrm>
            <a:off x="8740521" y="3688966"/>
            <a:ext cx="457200"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34F332D5-721A-4CD6-9D74-70D7D0201874}"/>
              </a:ext>
            </a:extLst>
          </p:cNvPr>
          <p:cNvCxnSpPr>
            <a:cxnSpLocks/>
          </p:cNvCxnSpPr>
          <p:nvPr userDrawn="1"/>
        </p:nvCxnSpPr>
        <p:spPr>
          <a:xfrm>
            <a:off x="8740521" y="4789102"/>
            <a:ext cx="457200"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pic>
        <p:nvPicPr>
          <p:cNvPr id="16" name="Graphic 15">
            <a:extLst>
              <a:ext uri="{FF2B5EF4-FFF2-40B4-BE49-F238E27FC236}">
                <a16:creationId xmlns:a16="http://schemas.microsoft.com/office/drawing/2014/main" id="{1C4C1E95-18BD-4ADE-AC3B-864D92FB84A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9691531" flipH="1">
            <a:off x="8578136" y="2151786"/>
            <a:ext cx="808894" cy="359243"/>
          </a:xfrm>
          <a:prstGeom prst="rect">
            <a:avLst/>
          </a:prstGeom>
        </p:spPr>
      </p:pic>
    </p:spTree>
    <p:extLst>
      <p:ext uri="{BB962C8B-B14F-4D97-AF65-F5344CB8AC3E}">
        <p14:creationId xmlns:p14="http://schemas.microsoft.com/office/powerpoint/2010/main" val="4020370120"/>
      </p:ext>
    </p:extLst>
  </p:cSld>
  <p:clrMapOvr>
    <a:masterClrMapping/>
  </p:clrMapOvr>
  <p:extLst>
    <p:ext uri="{DCECCB84-F9BA-43D5-87BE-67443E8EF086}">
      <p15:sldGuideLst xmlns:p15="http://schemas.microsoft.com/office/powerpoint/2012/main">
        <p15:guide id="1" pos="7392" userDrawn="1">
          <p15:clr>
            <a:srgbClr val="FBAE40"/>
          </p15:clr>
        </p15:guide>
        <p15:guide id="2" pos="4104"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4660D4-B0ED-42D9-BC6D-AF4F1F9CB6C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4C607AE-E8B7-4C3B-A6DA-04289E2F0A4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1917CC-671D-47EA-B065-51E87EC27B53}"/>
              </a:ext>
            </a:extLst>
          </p:cNvPr>
          <p:cNvSpPr>
            <a:spLocks noGrp="1"/>
          </p:cNvSpPr>
          <p:nvPr>
            <p:ph type="dt" sz="half" idx="2"/>
          </p:nvPr>
        </p:nvSpPr>
        <p:spPr>
          <a:xfrm>
            <a:off x="457200" y="6488702"/>
            <a:ext cx="2743200" cy="182880"/>
          </a:xfrm>
          <a:prstGeom prst="rect">
            <a:avLst/>
          </a:prstGeom>
        </p:spPr>
        <p:txBody>
          <a:bodyPr vert="horz" lIns="91440" tIns="45720" rIns="91440" bIns="45720" rtlCol="0" anchor="b" anchorCtr="0"/>
          <a:lstStyle>
            <a:lvl1pPr algn="l">
              <a:defRPr sz="1000" spc="300">
                <a:solidFill>
                  <a:schemeClr val="bg1"/>
                </a:solidFill>
                <a:latin typeface="+mj-lt"/>
              </a:defRPr>
            </a:lvl1pPr>
          </a:lstStyle>
          <a:p>
            <a:r>
              <a:rPr lang="en-US" dirty="0"/>
              <a:t>20XX</a:t>
            </a:r>
          </a:p>
        </p:txBody>
      </p:sp>
      <p:sp>
        <p:nvSpPr>
          <p:cNvPr id="5" name="Footer Placeholder 4">
            <a:extLst>
              <a:ext uri="{FF2B5EF4-FFF2-40B4-BE49-F238E27FC236}">
                <a16:creationId xmlns:a16="http://schemas.microsoft.com/office/drawing/2014/main" id="{3F2D0B54-5D87-4D1B-9C6E-5A7B87C833A0}"/>
              </a:ext>
            </a:extLst>
          </p:cNvPr>
          <p:cNvSpPr>
            <a:spLocks noGrp="1"/>
          </p:cNvSpPr>
          <p:nvPr>
            <p:ph type="ftr" sz="quarter" idx="3"/>
          </p:nvPr>
        </p:nvSpPr>
        <p:spPr>
          <a:xfrm>
            <a:off x="4038600" y="6488702"/>
            <a:ext cx="4114800" cy="182880"/>
          </a:xfrm>
          <a:prstGeom prst="rect">
            <a:avLst/>
          </a:prstGeom>
        </p:spPr>
        <p:txBody>
          <a:bodyPr vert="horz" lIns="91440" tIns="45720" rIns="91440" bIns="45720" rtlCol="0" anchor="b" anchorCtr="0"/>
          <a:lstStyle>
            <a:lvl1pPr algn="ctr">
              <a:defRPr sz="1000" spc="300">
                <a:solidFill>
                  <a:schemeClr val="bg1"/>
                </a:solidFill>
              </a:defRPr>
            </a:lvl1pPr>
          </a:lstStyle>
          <a:p>
            <a:r>
              <a:rPr lang="en-US" dirty="0"/>
              <a:t>CONFERENCE PRESENTATION</a:t>
            </a:r>
          </a:p>
        </p:txBody>
      </p:sp>
      <p:sp>
        <p:nvSpPr>
          <p:cNvPr id="6" name="Slide Number Placeholder 5">
            <a:extLst>
              <a:ext uri="{FF2B5EF4-FFF2-40B4-BE49-F238E27FC236}">
                <a16:creationId xmlns:a16="http://schemas.microsoft.com/office/drawing/2014/main" id="{C5CADFFD-0FF7-4DDC-8879-918576F63EA6}"/>
              </a:ext>
            </a:extLst>
          </p:cNvPr>
          <p:cNvSpPr>
            <a:spLocks noGrp="1"/>
          </p:cNvSpPr>
          <p:nvPr>
            <p:ph type="sldNum" sz="quarter" idx="4"/>
          </p:nvPr>
        </p:nvSpPr>
        <p:spPr>
          <a:xfrm>
            <a:off x="8997696" y="6488702"/>
            <a:ext cx="2743200" cy="182880"/>
          </a:xfrm>
          <a:prstGeom prst="rect">
            <a:avLst/>
          </a:prstGeom>
        </p:spPr>
        <p:txBody>
          <a:bodyPr vert="horz" lIns="91440" tIns="45720" rIns="91440" bIns="45720" rtlCol="0" anchor="b" anchorCtr="0"/>
          <a:lstStyle>
            <a:lvl1pPr algn="r">
              <a:defRPr sz="1000">
                <a:solidFill>
                  <a:schemeClr val="bg1"/>
                </a:solidFill>
                <a:latin typeface="+mj-lt"/>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464305198"/>
      </p:ext>
    </p:extLst>
  </p:cSld>
  <p:clrMap bg1="lt1" tx1="dk1" bg2="lt2" tx2="dk2" accent1="accent1" accent2="accent2" accent3="accent3" accent4="accent4" accent5="accent5" accent6="accent6" hlink="hlink" folHlink="folHlink"/>
  <p:sldLayoutIdLst>
    <p:sldLayoutId id="2147483649" r:id="rId1"/>
    <p:sldLayoutId id="2147483672" r:id="rId2"/>
    <p:sldLayoutId id="2147483673" r:id="rId3"/>
    <p:sldLayoutId id="2147483651" r:id="rId4"/>
    <p:sldLayoutId id="2147483677" r:id="rId5"/>
    <p:sldLayoutId id="2147483667" r:id="rId6"/>
    <p:sldLayoutId id="2147483668" r:id="rId7"/>
    <p:sldLayoutId id="2147483656" r:id="rId8"/>
    <p:sldLayoutId id="2147483671" r:id="rId9"/>
    <p:sldLayoutId id="2147483674" r:id="rId10"/>
    <p:sldLayoutId id="2147483678" r:id="rId11"/>
    <p:sldLayoutId id="2147483675" r:id="rId12"/>
    <p:sldLayoutId id="2147483682" r:id="rId13"/>
    <p:sldLayoutId id="2147483666" r:id="rId14"/>
    <p:sldLayoutId id="2147483676" r:id="rId15"/>
    <p:sldLayoutId id="2147483650" r:id="rId16"/>
    <p:sldLayoutId id="2147483670" r:id="rId17"/>
    <p:sldLayoutId id="2147483653" r:id="rId18"/>
    <p:sldLayoutId id="2147483652" r:id="rId19"/>
  </p:sldLayoutIdLst>
  <p:hf hdr="0"/>
  <p:txStyles>
    <p:titleStyle>
      <a:lvl1pPr algn="l" defTabSz="914400" rtl="0" eaLnBrk="1" latinLnBrk="0" hangingPunct="1">
        <a:lnSpc>
          <a:spcPct val="90000"/>
        </a:lnSpc>
        <a:spcBef>
          <a:spcPct val="0"/>
        </a:spcBef>
        <a:buNone/>
        <a:defRPr sz="3200" kern="1200" spc="40" baseline="0">
          <a:solidFill>
            <a:schemeClr val="accent3">
              <a:lumMod val="25000"/>
            </a:schemeClr>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3">
              <a:lumMod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3">
              <a:lumMod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3">
              <a:lumMod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3">
              <a:lumMod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3">
              <a:lumMod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552" userDrawn="1">
          <p15:clr>
            <a:srgbClr val="FBAE40"/>
          </p15:clr>
        </p15:guide>
        <p15:guide id="4" pos="7128" userDrawn="1">
          <p15:clr>
            <a:srgbClr val="FBAE40"/>
          </p15:clr>
        </p15:guide>
        <p15:guide id="5" pos="288" userDrawn="1">
          <p15:clr>
            <a:srgbClr val="F26B43"/>
          </p15:clr>
        </p15:guide>
        <p15:guide id="6" pos="7392"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G"/><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JPG"/><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4.JPG"/><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17.xml"/></Relationships>
</file>

<file path=ppt/slides/_rels/slide24.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1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 name="Picture Placeholder 74" descr="photo of leather briefcase on some paper">
            <a:extLst>
              <a:ext uri="{FF2B5EF4-FFF2-40B4-BE49-F238E27FC236}">
                <a16:creationId xmlns:a16="http://schemas.microsoft.com/office/drawing/2014/main" id="{81B90C65-1DA4-4E3B-93DD-50C02E869756}"/>
              </a:ext>
            </a:extLst>
          </p:cNvPr>
          <p:cNvPicPr>
            <a:picLocks noGrp="1" noChangeAspect="1"/>
          </p:cNvPicPr>
          <p:nvPr>
            <p:ph type="pic" sz="quarter" idx="14"/>
          </p:nvPr>
        </p:nvPicPr>
        <p:blipFill rotWithShape="1">
          <a:blip r:embed="rId2">
            <a:extLst>
              <a:ext uri="{28A0092B-C50C-407E-A947-70E740481C1C}">
                <a14:useLocalDpi xmlns:a14="http://schemas.microsoft.com/office/drawing/2010/main"/>
              </a:ext>
            </a:extLst>
          </a:blip>
          <a:srcRect/>
          <a:stretch/>
        </p:blipFill>
        <p:spPr>
          <a:xfrm>
            <a:off x="1524" y="0"/>
            <a:ext cx="12188952" cy="6858000"/>
          </a:xfrm>
        </p:spPr>
      </p:pic>
      <p:sp>
        <p:nvSpPr>
          <p:cNvPr id="46" name="Title 45">
            <a:extLst>
              <a:ext uri="{FF2B5EF4-FFF2-40B4-BE49-F238E27FC236}">
                <a16:creationId xmlns:a16="http://schemas.microsoft.com/office/drawing/2014/main" id="{70F6BB83-FE06-42C6-8C19-9F085DD9A9BF}"/>
              </a:ext>
            </a:extLst>
          </p:cNvPr>
          <p:cNvSpPr>
            <a:spLocks noGrp="1"/>
          </p:cNvSpPr>
          <p:nvPr>
            <p:ph type="ctrTitle"/>
          </p:nvPr>
        </p:nvSpPr>
        <p:spPr>
          <a:xfrm>
            <a:off x="458710" y="675562"/>
            <a:ext cx="11274552" cy="1162495"/>
          </a:xfrm>
        </p:spPr>
        <p:txBody>
          <a:bodyPr>
            <a:normAutofit/>
          </a:bodyPr>
          <a:lstStyle/>
          <a:p>
            <a:r>
              <a:rPr lang="en-US" dirty="0"/>
              <a:t>OPTIMIZING  LOAN APPROVALS</a:t>
            </a:r>
          </a:p>
        </p:txBody>
      </p:sp>
      <p:sp>
        <p:nvSpPr>
          <p:cNvPr id="99" name="Subtitle 98">
            <a:extLst>
              <a:ext uri="{FF2B5EF4-FFF2-40B4-BE49-F238E27FC236}">
                <a16:creationId xmlns:a16="http://schemas.microsoft.com/office/drawing/2014/main" id="{3E1C2516-A9DD-4DE3-A1B1-CDA13607697C}"/>
              </a:ext>
            </a:extLst>
          </p:cNvPr>
          <p:cNvSpPr>
            <a:spLocks noGrp="1"/>
          </p:cNvSpPr>
          <p:nvPr>
            <p:ph type="subTitle" idx="1"/>
          </p:nvPr>
        </p:nvSpPr>
        <p:spPr>
          <a:xfrm>
            <a:off x="458737" y="1838057"/>
            <a:ext cx="7811806" cy="692639"/>
          </a:xfrm>
        </p:spPr>
        <p:txBody>
          <a:bodyPr/>
          <a:lstStyle/>
          <a:p>
            <a:r>
              <a:rPr lang="en-US" dirty="0"/>
              <a:t>Unveiling patterns through eda in risk analysis for consumer finance</a:t>
            </a:r>
          </a:p>
        </p:txBody>
      </p:sp>
      <p:sp>
        <p:nvSpPr>
          <p:cNvPr id="100" name="Text Placeholder 99">
            <a:extLst>
              <a:ext uri="{FF2B5EF4-FFF2-40B4-BE49-F238E27FC236}">
                <a16:creationId xmlns:a16="http://schemas.microsoft.com/office/drawing/2014/main" id="{3A6E016E-983A-46B3-9B7A-F909E2EE329A}"/>
              </a:ext>
            </a:extLst>
          </p:cNvPr>
          <p:cNvSpPr>
            <a:spLocks noGrp="1"/>
          </p:cNvSpPr>
          <p:nvPr>
            <p:ph type="body" sz="quarter" idx="13"/>
          </p:nvPr>
        </p:nvSpPr>
        <p:spPr>
          <a:xfrm>
            <a:off x="8270543" y="1838058"/>
            <a:ext cx="3462719" cy="692638"/>
          </a:xfrm>
        </p:spPr>
        <p:txBody>
          <a:bodyPr/>
          <a:lstStyle/>
          <a:p>
            <a:r>
              <a:rPr lang="en-US" dirty="0"/>
              <a:t>Date – 21/12/2023</a:t>
            </a:r>
          </a:p>
        </p:txBody>
      </p:sp>
    </p:spTree>
    <p:extLst>
      <p:ext uri="{BB962C8B-B14F-4D97-AF65-F5344CB8AC3E}">
        <p14:creationId xmlns:p14="http://schemas.microsoft.com/office/powerpoint/2010/main" val="16424253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01963F-CB11-450F-B672-E11F4A6BF606}"/>
              </a:ext>
            </a:extLst>
          </p:cNvPr>
          <p:cNvSpPr>
            <a:spLocks noGrp="1"/>
          </p:cNvSpPr>
          <p:nvPr>
            <p:ph type="title"/>
          </p:nvPr>
        </p:nvSpPr>
        <p:spPr>
          <a:xfrm>
            <a:off x="149352" y="724408"/>
            <a:ext cx="11283696" cy="914400"/>
          </a:xfrm>
        </p:spPr>
        <p:txBody>
          <a:bodyPr anchor="ctr" anchorCtr="0">
            <a:normAutofit/>
          </a:bodyPr>
          <a:lstStyle/>
          <a:p>
            <a:r>
              <a:rPr lang="en-US" dirty="0"/>
              <a:t>DATA CLEANING</a:t>
            </a:r>
          </a:p>
        </p:txBody>
      </p:sp>
      <p:sp>
        <p:nvSpPr>
          <p:cNvPr id="11" name="TextBox 10">
            <a:extLst>
              <a:ext uri="{FF2B5EF4-FFF2-40B4-BE49-F238E27FC236}">
                <a16:creationId xmlns:a16="http://schemas.microsoft.com/office/drawing/2014/main" id="{5AFEC300-BBC0-A43A-0160-6BAF768F90D9}"/>
              </a:ext>
            </a:extLst>
          </p:cNvPr>
          <p:cNvSpPr txBox="1"/>
          <p:nvPr/>
        </p:nvSpPr>
        <p:spPr>
          <a:xfrm>
            <a:off x="2038350" y="2520752"/>
            <a:ext cx="7937500" cy="4524315"/>
          </a:xfrm>
          <a:prstGeom prst="rect">
            <a:avLst/>
          </a:prstGeom>
          <a:noFill/>
        </p:spPr>
        <p:txBody>
          <a:bodyPr wrap="square" rtlCol="0">
            <a:spAutoFit/>
          </a:bodyPr>
          <a:lstStyle/>
          <a:p>
            <a:pPr marL="285750" indent="-285750">
              <a:buFont typeface="Wingdings" panose="05000000000000000000" pitchFamily="2" charset="2"/>
              <a:buChar char="q"/>
            </a:pPr>
            <a:r>
              <a:rPr lang="en-US" b="1" dirty="0">
                <a:solidFill>
                  <a:schemeClr val="bg1"/>
                </a:solidFill>
                <a:latin typeface="Times New Roman" panose="02020603050405020304" pitchFamily="18" charset="0"/>
                <a:cs typeface="Times New Roman" panose="02020603050405020304" pitchFamily="18" charset="0"/>
              </a:rPr>
              <a:t>EXPLORE THE SHAPE OF THE MERGED  FILE:</a:t>
            </a:r>
          </a:p>
          <a:p>
            <a:r>
              <a:rPr lang="en-US" dirty="0">
                <a:solidFill>
                  <a:schemeClr val="bg1"/>
                </a:solidFill>
                <a:latin typeface="Times New Roman" panose="02020603050405020304" pitchFamily="18" charset="0"/>
                <a:cs typeface="Times New Roman" panose="02020603050405020304" pitchFamily="18" charset="0"/>
              </a:rPr>
              <a:t>CODE:</a:t>
            </a:r>
          </a:p>
          <a:p>
            <a:r>
              <a:rPr lang="en-IN" dirty="0" err="1">
                <a:solidFill>
                  <a:schemeClr val="bg1"/>
                </a:solidFill>
                <a:latin typeface="Times New Roman" panose="02020603050405020304" pitchFamily="18" charset="0"/>
                <a:cs typeface="Times New Roman" panose="02020603050405020304" pitchFamily="18" charset="0"/>
              </a:rPr>
              <a:t>merged_df.shape</a:t>
            </a:r>
            <a:endParaRPr lang="en-US" dirty="0">
              <a:solidFill>
                <a:schemeClr val="bg1"/>
              </a:solidFill>
              <a:latin typeface="Times New Roman" panose="02020603050405020304" pitchFamily="18" charset="0"/>
              <a:cs typeface="Times New Roman" panose="02020603050405020304" pitchFamily="18" charset="0"/>
            </a:endParaRPr>
          </a:p>
          <a:p>
            <a:r>
              <a:rPr lang="en-US" dirty="0">
                <a:solidFill>
                  <a:schemeClr val="bg1"/>
                </a:solidFill>
                <a:latin typeface="Times New Roman" panose="02020603050405020304" pitchFamily="18" charset="0"/>
                <a:cs typeface="Times New Roman" panose="02020603050405020304" pitchFamily="18" charset="0"/>
              </a:rPr>
              <a:t>Shape = (1413701 , 87)</a:t>
            </a:r>
          </a:p>
          <a:p>
            <a:pPr marL="285750" indent="-285750">
              <a:buFont typeface="Wingdings" panose="05000000000000000000" pitchFamily="2" charset="2"/>
              <a:buChar char="q"/>
            </a:pPr>
            <a:endParaRPr lang="en-US" b="1" dirty="0">
              <a:solidFill>
                <a:schemeClr val="bg1"/>
              </a:solidFill>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US" b="1" dirty="0">
                <a:solidFill>
                  <a:schemeClr val="bg1"/>
                </a:solidFill>
                <a:latin typeface="Times New Roman" panose="02020603050405020304" pitchFamily="18" charset="0"/>
                <a:cs typeface="Times New Roman" panose="02020603050405020304" pitchFamily="18" charset="0"/>
              </a:rPr>
              <a:t>FILL THE MISSING VALUES:</a:t>
            </a:r>
          </a:p>
          <a:p>
            <a:r>
              <a:rPr lang="en-US" dirty="0">
                <a:solidFill>
                  <a:schemeClr val="bg1"/>
                </a:solidFill>
                <a:latin typeface="Times New Roman" panose="02020603050405020304" pitchFamily="18" charset="0"/>
                <a:cs typeface="Times New Roman" panose="02020603050405020304" pitchFamily="18" charset="0"/>
              </a:rPr>
              <a:t>CODE:</a:t>
            </a:r>
            <a:br>
              <a:rPr lang="en-US" dirty="0">
                <a:solidFill>
                  <a:schemeClr val="bg1"/>
                </a:solidFill>
                <a:latin typeface="Times New Roman" panose="02020603050405020304" pitchFamily="18" charset="0"/>
                <a:cs typeface="Times New Roman" panose="02020603050405020304" pitchFamily="18" charset="0"/>
              </a:rPr>
            </a:br>
            <a:r>
              <a:rPr lang="en-US" dirty="0">
                <a:solidFill>
                  <a:schemeClr val="bg1"/>
                </a:solidFill>
                <a:latin typeface="Times New Roman" panose="02020603050405020304" pitchFamily="18" charset="0"/>
                <a:cs typeface="Times New Roman" panose="02020603050405020304" pitchFamily="18" charset="0"/>
              </a:rPr>
              <a:t>merged_df['</a:t>
            </a:r>
            <a:r>
              <a:rPr lang="en-US" dirty="0" err="1">
                <a:solidFill>
                  <a:schemeClr val="bg1"/>
                </a:solidFill>
                <a:latin typeface="Times New Roman" panose="02020603050405020304" pitchFamily="18" charset="0"/>
                <a:cs typeface="Times New Roman" panose="02020603050405020304" pitchFamily="18" charset="0"/>
              </a:rPr>
              <a:t>AMT_GOODS_PRICE_x</a:t>
            </a:r>
            <a:r>
              <a:rPr lang="en-US" dirty="0">
                <a:solidFill>
                  <a:schemeClr val="bg1"/>
                </a:solidFill>
                <a:latin typeface="Times New Roman" panose="02020603050405020304" pitchFamily="18" charset="0"/>
                <a:cs typeface="Times New Roman" panose="02020603050405020304" pitchFamily="18" charset="0"/>
              </a:rPr>
              <a:t>'] =  merged_df['</a:t>
            </a:r>
            <a:r>
              <a:rPr lang="en-US" dirty="0" err="1">
                <a:solidFill>
                  <a:schemeClr val="bg1"/>
                </a:solidFill>
                <a:latin typeface="Times New Roman" panose="02020603050405020304" pitchFamily="18" charset="0"/>
                <a:cs typeface="Times New Roman" panose="02020603050405020304" pitchFamily="18" charset="0"/>
              </a:rPr>
              <a:t>AMT_GOODS_PRICE_x</a:t>
            </a:r>
            <a:r>
              <a:rPr lang="en-US" dirty="0">
                <a:solidFill>
                  <a:schemeClr val="bg1"/>
                </a:solidFill>
                <a:latin typeface="Times New Roman" panose="02020603050405020304" pitchFamily="18" charset="0"/>
                <a:cs typeface="Times New Roman" panose="02020603050405020304" pitchFamily="18" charset="0"/>
              </a:rPr>
              <a:t>'].</a:t>
            </a:r>
            <a:r>
              <a:rPr lang="en-US" dirty="0" err="1">
                <a:solidFill>
                  <a:schemeClr val="bg1"/>
                </a:solidFill>
                <a:latin typeface="Times New Roman" panose="02020603050405020304" pitchFamily="18" charset="0"/>
                <a:cs typeface="Times New Roman" panose="02020603050405020304" pitchFamily="18" charset="0"/>
              </a:rPr>
              <a:t>fillna</a:t>
            </a:r>
            <a:r>
              <a:rPr lang="en-US" dirty="0">
                <a:solidFill>
                  <a:schemeClr val="bg1"/>
                </a:solidFill>
                <a:latin typeface="Times New Roman" panose="02020603050405020304" pitchFamily="18" charset="0"/>
                <a:cs typeface="Times New Roman" panose="02020603050405020304" pitchFamily="18" charset="0"/>
              </a:rPr>
              <a:t>(mean)</a:t>
            </a:r>
          </a:p>
          <a:p>
            <a:endParaRPr lang="en-US" dirty="0">
              <a:solidFill>
                <a:schemeClr val="bg1"/>
              </a:solidFill>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US" b="1" dirty="0">
                <a:solidFill>
                  <a:schemeClr val="bg1"/>
                </a:solidFill>
                <a:latin typeface="Times New Roman" panose="02020603050405020304" pitchFamily="18" charset="0"/>
                <a:cs typeface="Times New Roman" panose="02020603050405020304" pitchFamily="18" charset="0"/>
              </a:rPr>
              <a:t>DROP THE COLUMNS WHICH ARE NOT NECESSARY:</a:t>
            </a:r>
          </a:p>
          <a:p>
            <a:r>
              <a:rPr lang="en-US" dirty="0">
                <a:solidFill>
                  <a:schemeClr val="bg1"/>
                </a:solidFill>
                <a:latin typeface="Times New Roman" panose="02020603050405020304" pitchFamily="18" charset="0"/>
                <a:cs typeface="Times New Roman" panose="02020603050405020304" pitchFamily="18" charset="0"/>
              </a:rPr>
              <a:t>CODE:</a:t>
            </a:r>
          </a:p>
          <a:p>
            <a:r>
              <a:rPr lang="en-US" b="1" dirty="0">
                <a:solidFill>
                  <a:schemeClr val="bg1"/>
                </a:solidFill>
                <a:latin typeface="Times New Roman" panose="02020603050405020304" pitchFamily="18" charset="0"/>
                <a:cs typeface="Times New Roman" panose="02020603050405020304" pitchFamily="18" charset="0"/>
              </a:rPr>
              <a:t>merged_df = </a:t>
            </a:r>
            <a:r>
              <a:rPr lang="en-US" b="1" dirty="0" err="1">
                <a:solidFill>
                  <a:schemeClr val="bg1"/>
                </a:solidFill>
                <a:latin typeface="Times New Roman" panose="02020603050405020304" pitchFamily="18" charset="0"/>
                <a:cs typeface="Times New Roman" panose="02020603050405020304" pitchFamily="18" charset="0"/>
              </a:rPr>
              <a:t>merged_df.drop</a:t>
            </a:r>
            <a:r>
              <a:rPr lang="en-US" b="1" dirty="0">
                <a:solidFill>
                  <a:schemeClr val="bg1"/>
                </a:solidFill>
                <a:latin typeface="Times New Roman" panose="02020603050405020304" pitchFamily="18" charset="0"/>
                <a:cs typeface="Times New Roman" panose="02020603050405020304" pitchFamily="18" charset="0"/>
              </a:rPr>
              <a:t>(merged_df.columns[40:60], axis=1)</a:t>
            </a:r>
            <a:br>
              <a:rPr lang="en-US" b="1" dirty="0">
                <a:solidFill>
                  <a:schemeClr val="bg1"/>
                </a:solidFill>
                <a:latin typeface="Times New Roman" panose="02020603050405020304" pitchFamily="18" charset="0"/>
                <a:cs typeface="Times New Roman" panose="02020603050405020304" pitchFamily="18" charset="0"/>
              </a:rPr>
            </a:br>
            <a:endParaRPr lang="en-US" b="1" dirty="0">
              <a:solidFill>
                <a:schemeClr val="bg1"/>
              </a:solidFill>
              <a:latin typeface="Times New Roman" panose="02020603050405020304" pitchFamily="18" charset="0"/>
              <a:cs typeface="Times New Roman" panose="02020603050405020304" pitchFamily="18" charset="0"/>
            </a:endParaRPr>
          </a:p>
          <a:p>
            <a:endParaRPr lang="en-US" dirty="0">
              <a:solidFill>
                <a:schemeClr val="bg1"/>
              </a:solidFill>
              <a:latin typeface="Times New Roman" panose="02020603050405020304" pitchFamily="18" charset="0"/>
              <a:cs typeface="Times New Roman" panose="02020603050405020304" pitchFamily="18" charset="0"/>
            </a:endParaRPr>
          </a:p>
          <a:p>
            <a:endParaRPr lang="en-IN"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339079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BACBD9-2ED2-90E1-0F52-EB9097DA2F2D}"/>
              </a:ext>
            </a:extLst>
          </p:cNvPr>
          <p:cNvSpPr>
            <a:spLocks noGrp="1"/>
          </p:cNvSpPr>
          <p:nvPr>
            <p:ph type="title"/>
          </p:nvPr>
        </p:nvSpPr>
        <p:spPr>
          <a:xfrm>
            <a:off x="2320119" y="183688"/>
            <a:ext cx="7274257" cy="667932"/>
          </a:xfrm>
        </p:spPr>
        <p:txBody>
          <a:bodyPr>
            <a:normAutofit fontScale="90000"/>
          </a:bodyPr>
          <a:lstStyle/>
          <a:p>
            <a:r>
              <a:rPr lang="en-US" dirty="0"/>
              <a:t>DATA  ANALYSIS</a:t>
            </a:r>
            <a:br>
              <a:rPr lang="en-US" dirty="0"/>
            </a:br>
            <a:endParaRPr lang="en-IN" dirty="0"/>
          </a:p>
        </p:txBody>
      </p:sp>
      <p:sp>
        <p:nvSpPr>
          <p:cNvPr id="7" name="TextBox 6">
            <a:extLst>
              <a:ext uri="{FF2B5EF4-FFF2-40B4-BE49-F238E27FC236}">
                <a16:creationId xmlns:a16="http://schemas.microsoft.com/office/drawing/2014/main" id="{F6FE4133-FCB0-664F-83B4-906EB0808A77}"/>
              </a:ext>
            </a:extLst>
          </p:cNvPr>
          <p:cNvSpPr txBox="1"/>
          <p:nvPr/>
        </p:nvSpPr>
        <p:spPr>
          <a:xfrm>
            <a:off x="2994955" y="517654"/>
            <a:ext cx="7374341" cy="677108"/>
          </a:xfrm>
          <a:prstGeom prst="rect">
            <a:avLst/>
          </a:prstGeom>
          <a:noFill/>
        </p:spPr>
        <p:txBody>
          <a:bodyPr wrap="square" rtlCol="0">
            <a:spAutoFit/>
          </a:bodyPr>
          <a:lstStyle/>
          <a:p>
            <a:r>
              <a:rPr lang="en-US" sz="2000" dirty="0">
                <a:solidFill>
                  <a:schemeClr val="tx2"/>
                </a:solidFill>
                <a:latin typeface="Times New Roman" panose="02020603050405020304" pitchFamily="18" charset="0"/>
                <a:cs typeface="Times New Roman" panose="02020603050405020304" pitchFamily="18" charset="0"/>
              </a:rPr>
              <a:t>UNIVARIATE ANALYSIS OF IMPORTANT COLUMNS</a:t>
            </a:r>
            <a:r>
              <a:rPr lang="en-US" dirty="0">
                <a:solidFill>
                  <a:schemeClr val="bg1"/>
                </a:solidFill>
                <a:latin typeface="Times New Roman" panose="02020603050405020304" pitchFamily="18" charset="0"/>
                <a:cs typeface="Times New Roman" panose="02020603050405020304" pitchFamily="18" charset="0"/>
              </a:rPr>
              <a:t>NIVARIATE ANALYSIS OF SOME IMPORTANT COLUMNS</a:t>
            </a:r>
            <a:endParaRPr lang="en-IN" dirty="0"/>
          </a:p>
        </p:txBody>
      </p:sp>
      <p:pic>
        <p:nvPicPr>
          <p:cNvPr id="8" name="Picture 7">
            <a:extLst>
              <a:ext uri="{FF2B5EF4-FFF2-40B4-BE49-F238E27FC236}">
                <a16:creationId xmlns:a16="http://schemas.microsoft.com/office/drawing/2014/main" id="{BD325514-4598-FAF2-A945-4229C0FCA9FD}"/>
              </a:ext>
            </a:extLst>
          </p:cNvPr>
          <p:cNvPicPr>
            <a:picLocks noChangeAspect="1"/>
          </p:cNvPicPr>
          <p:nvPr/>
        </p:nvPicPr>
        <p:blipFill>
          <a:blip r:embed="rId2"/>
          <a:stretch>
            <a:fillRect/>
          </a:stretch>
        </p:blipFill>
        <p:spPr>
          <a:xfrm>
            <a:off x="986" y="1972528"/>
            <a:ext cx="6025636" cy="3820296"/>
          </a:xfrm>
          <a:prstGeom prst="rect">
            <a:avLst/>
          </a:prstGeom>
        </p:spPr>
      </p:pic>
      <p:pic>
        <p:nvPicPr>
          <p:cNvPr id="10" name="Picture 9">
            <a:extLst>
              <a:ext uri="{FF2B5EF4-FFF2-40B4-BE49-F238E27FC236}">
                <a16:creationId xmlns:a16="http://schemas.microsoft.com/office/drawing/2014/main" id="{AC244804-3B0B-8537-47F4-44CA954ED972}"/>
              </a:ext>
            </a:extLst>
          </p:cNvPr>
          <p:cNvPicPr>
            <a:picLocks noChangeAspect="1"/>
          </p:cNvPicPr>
          <p:nvPr/>
        </p:nvPicPr>
        <p:blipFill>
          <a:blip r:embed="rId3"/>
          <a:stretch>
            <a:fillRect/>
          </a:stretch>
        </p:blipFill>
        <p:spPr>
          <a:xfrm>
            <a:off x="6108510" y="1958880"/>
            <a:ext cx="6094520" cy="3924365"/>
          </a:xfrm>
          <a:prstGeom prst="rect">
            <a:avLst/>
          </a:prstGeom>
        </p:spPr>
      </p:pic>
    </p:spTree>
    <p:extLst>
      <p:ext uri="{BB962C8B-B14F-4D97-AF65-F5344CB8AC3E}">
        <p14:creationId xmlns:p14="http://schemas.microsoft.com/office/powerpoint/2010/main" val="11731850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BACBD9-2ED2-90E1-0F52-EB9097DA2F2D}"/>
              </a:ext>
            </a:extLst>
          </p:cNvPr>
          <p:cNvSpPr>
            <a:spLocks noGrp="1"/>
          </p:cNvSpPr>
          <p:nvPr>
            <p:ph type="title"/>
          </p:nvPr>
        </p:nvSpPr>
        <p:spPr>
          <a:xfrm>
            <a:off x="2320119" y="183688"/>
            <a:ext cx="7274257" cy="667932"/>
          </a:xfrm>
        </p:spPr>
        <p:txBody>
          <a:bodyPr>
            <a:normAutofit fontScale="90000"/>
          </a:bodyPr>
          <a:lstStyle/>
          <a:p>
            <a:r>
              <a:rPr lang="en-US" dirty="0"/>
              <a:t>DATA  ANALYSIS</a:t>
            </a:r>
            <a:br>
              <a:rPr lang="en-US" dirty="0"/>
            </a:br>
            <a:endParaRPr lang="en-IN" dirty="0"/>
          </a:p>
        </p:txBody>
      </p:sp>
      <p:sp>
        <p:nvSpPr>
          <p:cNvPr id="7" name="TextBox 6">
            <a:extLst>
              <a:ext uri="{FF2B5EF4-FFF2-40B4-BE49-F238E27FC236}">
                <a16:creationId xmlns:a16="http://schemas.microsoft.com/office/drawing/2014/main" id="{F6FE4133-FCB0-664F-83B4-906EB0808A77}"/>
              </a:ext>
            </a:extLst>
          </p:cNvPr>
          <p:cNvSpPr txBox="1"/>
          <p:nvPr/>
        </p:nvSpPr>
        <p:spPr>
          <a:xfrm>
            <a:off x="2994955" y="517654"/>
            <a:ext cx="7374341" cy="677108"/>
          </a:xfrm>
          <a:prstGeom prst="rect">
            <a:avLst/>
          </a:prstGeom>
          <a:noFill/>
        </p:spPr>
        <p:txBody>
          <a:bodyPr wrap="square" rtlCol="0">
            <a:spAutoFit/>
          </a:bodyPr>
          <a:lstStyle/>
          <a:p>
            <a:r>
              <a:rPr lang="en-US" sz="2000" dirty="0">
                <a:solidFill>
                  <a:schemeClr val="tx2"/>
                </a:solidFill>
                <a:latin typeface="Times New Roman" panose="02020603050405020304" pitchFamily="18" charset="0"/>
                <a:cs typeface="Times New Roman" panose="02020603050405020304" pitchFamily="18" charset="0"/>
              </a:rPr>
              <a:t>UNIVARIATE ANALYSIS OF IMPORTANT COLUMNS</a:t>
            </a:r>
            <a:r>
              <a:rPr lang="en-US" dirty="0">
                <a:solidFill>
                  <a:schemeClr val="bg1"/>
                </a:solidFill>
                <a:latin typeface="Times New Roman" panose="02020603050405020304" pitchFamily="18" charset="0"/>
                <a:cs typeface="Times New Roman" panose="02020603050405020304" pitchFamily="18" charset="0"/>
              </a:rPr>
              <a:t>NIVARIATE ANALYSIS OF SOME IMPORTANT COLUMNS</a:t>
            </a:r>
            <a:endParaRPr lang="en-IN" dirty="0"/>
          </a:p>
        </p:txBody>
      </p:sp>
      <p:pic>
        <p:nvPicPr>
          <p:cNvPr id="12" name="Picture 11">
            <a:extLst>
              <a:ext uri="{FF2B5EF4-FFF2-40B4-BE49-F238E27FC236}">
                <a16:creationId xmlns:a16="http://schemas.microsoft.com/office/drawing/2014/main" id="{3DB26F6E-23C7-473B-7D6D-2CA838FF33CE}"/>
              </a:ext>
            </a:extLst>
          </p:cNvPr>
          <p:cNvPicPr>
            <a:picLocks noChangeAspect="1"/>
          </p:cNvPicPr>
          <p:nvPr/>
        </p:nvPicPr>
        <p:blipFill>
          <a:blip r:embed="rId2"/>
          <a:stretch>
            <a:fillRect/>
          </a:stretch>
        </p:blipFill>
        <p:spPr>
          <a:xfrm>
            <a:off x="-9890" y="1644361"/>
            <a:ext cx="5922479" cy="4460255"/>
          </a:xfrm>
          <a:prstGeom prst="rect">
            <a:avLst/>
          </a:prstGeom>
        </p:spPr>
      </p:pic>
      <p:pic>
        <p:nvPicPr>
          <p:cNvPr id="3" name="Picture 2">
            <a:extLst>
              <a:ext uri="{FF2B5EF4-FFF2-40B4-BE49-F238E27FC236}">
                <a16:creationId xmlns:a16="http://schemas.microsoft.com/office/drawing/2014/main" id="{C0B43C7B-ABA6-C190-8DCF-487077D05AF0}"/>
              </a:ext>
            </a:extLst>
          </p:cNvPr>
          <p:cNvPicPr>
            <a:picLocks noChangeAspect="1"/>
          </p:cNvPicPr>
          <p:nvPr/>
        </p:nvPicPr>
        <p:blipFill>
          <a:blip r:embed="rId3"/>
          <a:stretch>
            <a:fillRect/>
          </a:stretch>
        </p:blipFill>
        <p:spPr>
          <a:xfrm>
            <a:off x="5672052" y="1624264"/>
            <a:ext cx="6519948" cy="4257925"/>
          </a:xfrm>
          <a:prstGeom prst="rect">
            <a:avLst/>
          </a:prstGeom>
        </p:spPr>
      </p:pic>
    </p:spTree>
    <p:extLst>
      <p:ext uri="{BB962C8B-B14F-4D97-AF65-F5344CB8AC3E}">
        <p14:creationId xmlns:p14="http://schemas.microsoft.com/office/powerpoint/2010/main" val="42115765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BACBD9-2ED2-90E1-0F52-EB9097DA2F2D}"/>
              </a:ext>
            </a:extLst>
          </p:cNvPr>
          <p:cNvSpPr>
            <a:spLocks noGrp="1"/>
          </p:cNvSpPr>
          <p:nvPr>
            <p:ph type="title"/>
          </p:nvPr>
        </p:nvSpPr>
        <p:spPr>
          <a:xfrm>
            <a:off x="2320119" y="183688"/>
            <a:ext cx="7274257" cy="667932"/>
          </a:xfrm>
        </p:spPr>
        <p:txBody>
          <a:bodyPr>
            <a:normAutofit fontScale="90000"/>
          </a:bodyPr>
          <a:lstStyle/>
          <a:p>
            <a:r>
              <a:rPr lang="en-US" dirty="0"/>
              <a:t>DATA  ANALYSIS</a:t>
            </a:r>
            <a:br>
              <a:rPr lang="en-US" dirty="0"/>
            </a:br>
            <a:endParaRPr lang="en-IN" dirty="0"/>
          </a:p>
        </p:txBody>
      </p:sp>
      <p:sp>
        <p:nvSpPr>
          <p:cNvPr id="4" name="Date Placeholder 3">
            <a:extLst>
              <a:ext uri="{FF2B5EF4-FFF2-40B4-BE49-F238E27FC236}">
                <a16:creationId xmlns:a16="http://schemas.microsoft.com/office/drawing/2014/main" id="{424AE30A-9A3B-110A-88EF-2630DADBBE87}"/>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E5A54134-AAE2-48D7-7538-15FD75584B82}"/>
              </a:ext>
            </a:extLst>
          </p:cNvPr>
          <p:cNvSpPr>
            <a:spLocks noGrp="1"/>
          </p:cNvSpPr>
          <p:nvPr>
            <p:ph type="ftr" sz="quarter" idx="11"/>
          </p:nvPr>
        </p:nvSpPr>
        <p:spPr/>
        <p:txBody>
          <a:bodyPr/>
          <a:lstStyle/>
          <a:p>
            <a:r>
              <a:rPr lang="en-US"/>
              <a:t>Conference presentation</a:t>
            </a:r>
            <a:endParaRPr lang="en-US" dirty="0"/>
          </a:p>
        </p:txBody>
      </p:sp>
      <p:sp>
        <p:nvSpPr>
          <p:cNvPr id="6" name="Slide Number Placeholder 5">
            <a:extLst>
              <a:ext uri="{FF2B5EF4-FFF2-40B4-BE49-F238E27FC236}">
                <a16:creationId xmlns:a16="http://schemas.microsoft.com/office/drawing/2014/main" id="{528C20D1-01BF-88F2-81A5-A2C1FE87EFE7}"/>
              </a:ext>
            </a:extLst>
          </p:cNvPr>
          <p:cNvSpPr>
            <a:spLocks noGrp="1"/>
          </p:cNvSpPr>
          <p:nvPr>
            <p:ph type="sldNum" sz="quarter" idx="12"/>
          </p:nvPr>
        </p:nvSpPr>
        <p:spPr/>
        <p:txBody>
          <a:bodyPr/>
          <a:lstStyle/>
          <a:p>
            <a:fld id="{B5CEABB6-07DC-46E8-9B57-56EC44A396E5}" type="slidenum">
              <a:rPr lang="en-US" smtClean="0"/>
              <a:t>13</a:t>
            </a:fld>
            <a:endParaRPr lang="en-US" dirty="0"/>
          </a:p>
        </p:txBody>
      </p:sp>
      <p:sp>
        <p:nvSpPr>
          <p:cNvPr id="7" name="TextBox 6">
            <a:extLst>
              <a:ext uri="{FF2B5EF4-FFF2-40B4-BE49-F238E27FC236}">
                <a16:creationId xmlns:a16="http://schemas.microsoft.com/office/drawing/2014/main" id="{F6FE4133-FCB0-664F-83B4-906EB0808A77}"/>
              </a:ext>
            </a:extLst>
          </p:cNvPr>
          <p:cNvSpPr txBox="1"/>
          <p:nvPr/>
        </p:nvSpPr>
        <p:spPr>
          <a:xfrm>
            <a:off x="2994955" y="517654"/>
            <a:ext cx="7374341" cy="677108"/>
          </a:xfrm>
          <a:prstGeom prst="rect">
            <a:avLst/>
          </a:prstGeom>
          <a:noFill/>
        </p:spPr>
        <p:txBody>
          <a:bodyPr wrap="square" rtlCol="0">
            <a:spAutoFit/>
          </a:bodyPr>
          <a:lstStyle/>
          <a:p>
            <a:r>
              <a:rPr lang="en-US" sz="2000" dirty="0">
                <a:solidFill>
                  <a:schemeClr val="tx2"/>
                </a:solidFill>
                <a:latin typeface="Times New Roman" panose="02020603050405020304" pitchFamily="18" charset="0"/>
                <a:cs typeface="Times New Roman" panose="02020603050405020304" pitchFamily="18" charset="0"/>
              </a:rPr>
              <a:t>UNIVARIATE ANALYSIS OF IMPORTANT COLUMNS</a:t>
            </a:r>
            <a:r>
              <a:rPr lang="en-US" dirty="0">
                <a:solidFill>
                  <a:schemeClr val="bg1"/>
                </a:solidFill>
                <a:latin typeface="Times New Roman" panose="02020603050405020304" pitchFamily="18" charset="0"/>
                <a:cs typeface="Times New Roman" panose="02020603050405020304" pitchFamily="18" charset="0"/>
              </a:rPr>
              <a:t>NIVARIATE ANALYSIS OF SOME IMPORTANT COLUMNS</a:t>
            </a:r>
            <a:endParaRPr lang="en-IN" dirty="0"/>
          </a:p>
        </p:txBody>
      </p:sp>
      <p:pic>
        <p:nvPicPr>
          <p:cNvPr id="11" name="Picture 10">
            <a:extLst>
              <a:ext uri="{FF2B5EF4-FFF2-40B4-BE49-F238E27FC236}">
                <a16:creationId xmlns:a16="http://schemas.microsoft.com/office/drawing/2014/main" id="{8FF71760-AE3B-863E-BB2D-07E43D19ABA6}"/>
              </a:ext>
            </a:extLst>
          </p:cNvPr>
          <p:cNvPicPr>
            <a:picLocks noChangeAspect="1"/>
          </p:cNvPicPr>
          <p:nvPr/>
        </p:nvPicPr>
        <p:blipFill>
          <a:blip r:embed="rId2"/>
          <a:stretch>
            <a:fillRect/>
          </a:stretch>
        </p:blipFill>
        <p:spPr>
          <a:xfrm>
            <a:off x="979226" y="1595055"/>
            <a:ext cx="9628453" cy="5262945"/>
          </a:xfrm>
          <a:prstGeom prst="rect">
            <a:avLst/>
          </a:prstGeom>
        </p:spPr>
      </p:pic>
    </p:spTree>
    <p:extLst>
      <p:ext uri="{BB962C8B-B14F-4D97-AF65-F5344CB8AC3E}">
        <p14:creationId xmlns:p14="http://schemas.microsoft.com/office/powerpoint/2010/main" val="14116929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BACBD9-2ED2-90E1-0F52-EB9097DA2F2D}"/>
              </a:ext>
            </a:extLst>
          </p:cNvPr>
          <p:cNvSpPr>
            <a:spLocks noGrp="1"/>
          </p:cNvSpPr>
          <p:nvPr>
            <p:ph type="title"/>
          </p:nvPr>
        </p:nvSpPr>
        <p:spPr>
          <a:xfrm>
            <a:off x="2320119" y="183688"/>
            <a:ext cx="7274257" cy="667932"/>
          </a:xfrm>
        </p:spPr>
        <p:txBody>
          <a:bodyPr>
            <a:normAutofit fontScale="90000"/>
          </a:bodyPr>
          <a:lstStyle/>
          <a:p>
            <a:r>
              <a:rPr lang="en-US" dirty="0"/>
              <a:t>DATA  ANALYSIS</a:t>
            </a:r>
            <a:br>
              <a:rPr lang="en-US" dirty="0"/>
            </a:br>
            <a:endParaRPr lang="en-IN" dirty="0"/>
          </a:p>
        </p:txBody>
      </p:sp>
      <p:sp>
        <p:nvSpPr>
          <p:cNvPr id="7" name="TextBox 6">
            <a:extLst>
              <a:ext uri="{FF2B5EF4-FFF2-40B4-BE49-F238E27FC236}">
                <a16:creationId xmlns:a16="http://schemas.microsoft.com/office/drawing/2014/main" id="{F6FE4133-FCB0-664F-83B4-906EB0808A77}"/>
              </a:ext>
            </a:extLst>
          </p:cNvPr>
          <p:cNvSpPr txBox="1"/>
          <p:nvPr/>
        </p:nvSpPr>
        <p:spPr>
          <a:xfrm>
            <a:off x="2994955" y="517654"/>
            <a:ext cx="7374341" cy="677108"/>
          </a:xfrm>
          <a:prstGeom prst="rect">
            <a:avLst/>
          </a:prstGeom>
          <a:noFill/>
        </p:spPr>
        <p:txBody>
          <a:bodyPr wrap="square" rtlCol="0">
            <a:spAutoFit/>
          </a:bodyPr>
          <a:lstStyle/>
          <a:p>
            <a:r>
              <a:rPr lang="en-US" sz="2000" dirty="0">
                <a:solidFill>
                  <a:schemeClr val="tx2"/>
                </a:solidFill>
                <a:latin typeface="Times New Roman" panose="02020603050405020304" pitchFamily="18" charset="0"/>
                <a:cs typeface="Times New Roman" panose="02020603050405020304" pitchFamily="18" charset="0"/>
              </a:rPr>
              <a:t>UNIVARIATE ANALYSIS OF IMPORTANT COLUMNS</a:t>
            </a:r>
            <a:r>
              <a:rPr lang="en-US" dirty="0">
                <a:solidFill>
                  <a:schemeClr val="bg1"/>
                </a:solidFill>
                <a:latin typeface="Times New Roman" panose="02020603050405020304" pitchFamily="18" charset="0"/>
                <a:cs typeface="Times New Roman" panose="02020603050405020304" pitchFamily="18" charset="0"/>
              </a:rPr>
              <a:t>NIVARIATE ANALYSIS OF SOME IMPORTANT COLUMNS</a:t>
            </a:r>
            <a:endParaRPr lang="en-IN" dirty="0"/>
          </a:p>
        </p:txBody>
      </p:sp>
      <p:pic>
        <p:nvPicPr>
          <p:cNvPr id="8" name="Picture 7">
            <a:extLst>
              <a:ext uri="{FF2B5EF4-FFF2-40B4-BE49-F238E27FC236}">
                <a16:creationId xmlns:a16="http://schemas.microsoft.com/office/drawing/2014/main" id="{3EFF26DE-0FB9-2FA3-06E2-26D78E29F577}"/>
              </a:ext>
            </a:extLst>
          </p:cNvPr>
          <p:cNvPicPr>
            <a:picLocks noChangeAspect="1"/>
          </p:cNvPicPr>
          <p:nvPr/>
        </p:nvPicPr>
        <p:blipFill>
          <a:blip r:embed="rId2"/>
          <a:stretch>
            <a:fillRect/>
          </a:stretch>
        </p:blipFill>
        <p:spPr>
          <a:xfrm>
            <a:off x="13648" y="1766391"/>
            <a:ext cx="6232319" cy="4379169"/>
          </a:xfrm>
          <a:prstGeom prst="rect">
            <a:avLst/>
          </a:prstGeom>
        </p:spPr>
      </p:pic>
      <p:pic>
        <p:nvPicPr>
          <p:cNvPr id="10" name="Picture 9">
            <a:extLst>
              <a:ext uri="{FF2B5EF4-FFF2-40B4-BE49-F238E27FC236}">
                <a16:creationId xmlns:a16="http://schemas.microsoft.com/office/drawing/2014/main" id="{5A8B406B-FA60-2271-516B-A5E1E384E51D}"/>
              </a:ext>
            </a:extLst>
          </p:cNvPr>
          <p:cNvPicPr>
            <a:picLocks noChangeAspect="1"/>
          </p:cNvPicPr>
          <p:nvPr/>
        </p:nvPicPr>
        <p:blipFill>
          <a:blip r:embed="rId3"/>
          <a:stretch>
            <a:fillRect/>
          </a:stretch>
        </p:blipFill>
        <p:spPr>
          <a:xfrm>
            <a:off x="6191537" y="1780039"/>
            <a:ext cx="6029000" cy="4490875"/>
          </a:xfrm>
          <a:prstGeom prst="rect">
            <a:avLst/>
          </a:prstGeom>
        </p:spPr>
      </p:pic>
    </p:spTree>
    <p:extLst>
      <p:ext uri="{BB962C8B-B14F-4D97-AF65-F5344CB8AC3E}">
        <p14:creationId xmlns:p14="http://schemas.microsoft.com/office/powerpoint/2010/main" val="9479386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BACBD9-2ED2-90E1-0F52-EB9097DA2F2D}"/>
              </a:ext>
            </a:extLst>
          </p:cNvPr>
          <p:cNvSpPr>
            <a:spLocks noGrp="1"/>
          </p:cNvSpPr>
          <p:nvPr>
            <p:ph type="title"/>
          </p:nvPr>
        </p:nvSpPr>
        <p:spPr>
          <a:xfrm>
            <a:off x="2320119" y="183688"/>
            <a:ext cx="7274257" cy="667932"/>
          </a:xfrm>
        </p:spPr>
        <p:txBody>
          <a:bodyPr>
            <a:normAutofit fontScale="90000"/>
          </a:bodyPr>
          <a:lstStyle/>
          <a:p>
            <a:r>
              <a:rPr lang="en-US" dirty="0"/>
              <a:t>DATA  ANALYSIS</a:t>
            </a:r>
            <a:br>
              <a:rPr lang="en-US" dirty="0"/>
            </a:br>
            <a:endParaRPr lang="en-IN" dirty="0"/>
          </a:p>
        </p:txBody>
      </p:sp>
      <p:sp>
        <p:nvSpPr>
          <p:cNvPr id="7" name="TextBox 6">
            <a:extLst>
              <a:ext uri="{FF2B5EF4-FFF2-40B4-BE49-F238E27FC236}">
                <a16:creationId xmlns:a16="http://schemas.microsoft.com/office/drawing/2014/main" id="{F6FE4133-FCB0-664F-83B4-906EB0808A77}"/>
              </a:ext>
            </a:extLst>
          </p:cNvPr>
          <p:cNvSpPr txBox="1"/>
          <p:nvPr/>
        </p:nvSpPr>
        <p:spPr>
          <a:xfrm>
            <a:off x="2994955" y="517654"/>
            <a:ext cx="7374341" cy="677108"/>
          </a:xfrm>
          <a:prstGeom prst="rect">
            <a:avLst/>
          </a:prstGeom>
          <a:noFill/>
        </p:spPr>
        <p:txBody>
          <a:bodyPr wrap="square" rtlCol="0">
            <a:spAutoFit/>
          </a:bodyPr>
          <a:lstStyle/>
          <a:p>
            <a:r>
              <a:rPr lang="en-US" sz="2000" dirty="0">
                <a:solidFill>
                  <a:schemeClr val="tx2"/>
                </a:solidFill>
                <a:latin typeface="Times New Roman" panose="02020603050405020304" pitchFamily="18" charset="0"/>
                <a:cs typeface="Times New Roman" panose="02020603050405020304" pitchFamily="18" charset="0"/>
              </a:rPr>
              <a:t>UNIVARIATE ANALYSIS OF IMPORTANT COLUMNS</a:t>
            </a:r>
            <a:r>
              <a:rPr lang="en-US" dirty="0">
                <a:solidFill>
                  <a:schemeClr val="bg1"/>
                </a:solidFill>
                <a:latin typeface="Times New Roman" panose="02020603050405020304" pitchFamily="18" charset="0"/>
                <a:cs typeface="Times New Roman" panose="02020603050405020304" pitchFamily="18" charset="0"/>
              </a:rPr>
              <a:t>NIVARIATE ANALYSIS OF SOME IMPORTANT COLUMNS</a:t>
            </a:r>
            <a:endParaRPr lang="en-IN" dirty="0"/>
          </a:p>
        </p:txBody>
      </p:sp>
      <p:pic>
        <p:nvPicPr>
          <p:cNvPr id="6" name="Picture 5">
            <a:extLst>
              <a:ext uri="{FF2B5EF4-FFF2-40B4-BE49-F238E27FC236}">
                <a16:creationId xmlns:a16="http://schemas.microsoft.com/office/drawing/2014/main" id="{D24C01E0-3081-F37A-055C-14BB3BFA2335}"/>
              </a:ext>
            </a:extLst>
          </p:cNvPr>
          <p:cNvPicPr>
            <a:picLocks noChangeAspect="1"/>
          </p:cNvPicPr>
          <p:nvPr/>
        </p:nvPicPr>
        <p:blipFill>
          <a:blip r:embed="rId2"/>
          <a:stretch>
            <a:fillRect/>
          </a:stretch>
        </p:blipFill>
        <p:spPr>
          <a:xfrm>
            <a:off x="6114194" y="1780461"/>
            <a:ext cx="6046115" cy="4352306"/>
          </a:xfrm>
          <a:prstGeom prst="rect">
            <a:avLst/>
          </a:prstGeom>
        </p:spPr>
      </p:pic>
      <p:pic>
        <p:nvPicPr>
          <p:cNvPr id="9" name="Picture 8">
            <a:extLst>
              <a:ext uri="{FF2B5EF4-FFF2-40B4-BE49-F238E27FC236}">
                <a16:creationId xmlns:a16="http://schemas.microsoft.com/office/drawing/2014/main" id="{BE472846-4416-B365-CB2B-3E054CFF9F26}"/>
              </a:ext>
            </a:extLst>
          </p:cNvPr>
          <p:cNvPicPr>
            <a:picLocks noChangeAspect="1"/>
          </p:cNvPicPr>
          <p:nvPr/>
        </p:nvPicPr>
        <p:blipFill>
          <a:blip r:embed="rId3"/>
          <a:stretch>
            <a:fillRect/>
          </a:stretch>
        </p:blipFill>
        <p:spPr>
          <a:xfrm>
            <a:off x="10285" y="1816263"/>
            <a:ext cx="6103909" cy="4425942"/>
          </a:xfrm>
          <a:prstGeom prst="rect">
            <a:avLst/>
          </a:prstGeom>
        </p:spPr>
      </p:pic>
    </p:spTree>
    <p:extLst>
      <p:ext uri="{BB962C8B-B14F-4D97-AF65-F5344CB8AC3E}">
        <p14:creationId xmlns:p14="http://schemas.microsoft.com/office/powerpoint/2010/main" val="32415210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BACBD9-2ED2-90E1-0F52-EB9097DA2F2D}"/>
              </a:ext>
            </a:extLst>
          </p:cNvPr>
          <p:cNvSpPr>
            <a:spLocks noGrp="1"/>
          </p:cNvSpPr>
          <p:nvPr>
            <p:ph type="title"/>
          </p:nvPr>
        </p:nvSpPr>
        <p:spPr>
          <a:xfrm>
            <a:off x="2320119" y="183688"/>
            <a:ext cx="7274257" cy="667932"/>
          </a:xfrm>
        </p:spPr>
        <p:txBody>
          <a:bodyPr>
            <a:normAutofit fontScale="90000"/>
          </a:bodyPr>
          <a:lstStyle/>
          <a:p>
            <a:r>
              <a:rPr lang="en-US" dirty="0"/>
              <a:t>DATA  ANALYSIS</a:t>
            </a:r>
            <a:br>
              <a:rPr lang="en-US" dirty="0"/>
            </a:br>
            <a:endParaRPr lang="en-IN" dirty="0"/>
          </a:p>
        </p:txBody>
      </p:sp>
      <p:sp>
        <p:nvSpPr>
          <p:cNvPr id="7" name="TextBox 6">
            <a:extLst>
              <a:ext uri="{FF2B5EF4-FFF2-40B4-BE49-F238E27FC236}">
                <a16:creationId xmlns:a16="http://schemas.microsoft.com/office/drawing/2014/main" id="{F6FE4133-FCB0-664F-83B4-906EB0808A77}"/>
              </a:ext>
            </a:extLst>
          </p:cNvPr>
          <p:cNvSpPr txBox="1"/>
          <p:nvPr/>
        </p:nvSpPr>
        <p:spPr>
          <a:xfrm>
            <a:off x="2994955" y="517654"/>
            <a:ext cx="7374341" cy="677108"/>
          </a:xfrm>
          <a:prstGeom prst="rect">
            <a:avLst/>
          </a:prstGeom>
          <a:noFill/>
        </p:spPr>
        <p:txBody>
          <a:bodyPr wrap="square" rtlCol="0">
            <a:spAutoFit/>
          </a:bodyPr>
          <a:lstStyle/>
          <a:p>
            <a:r>
              <a:rPr lang="en-US" sz="2000" dirty="0">
                <a:solidFill>
                  <a:schemeClr val="tx2"/>
                </a:solidFill>
                <a:latin typeface="Times New Roman" panose="02020603050405020304" pitchFamily="18" charset="0"/>
                <a:cs typeface="Times New Roman" panose="02020603050405020304" pitchFamily="18" charset="0"/>
              </a:rPr>
              <a:t>UNIVARIATE ANALYSIS OF IMPORTANT COLUMNS</a:t>
            </a:r>
            <a:r>
              <a:rPr lang="en-US" dirty="0">
                <a:solidFill>
                  <a:schemeClr val="bg1"/>
                </a:solidFill>
                <a:latin typeface="Times New Roman" panose="02020603050405020304" pitchFamily="18" charset="0"/>
                <a:cs typeface="Times New Roman" panose="02020603050405020304" pitchFamily="18" charset="0"/>
              </a:rPr>
              <a:t>NIVARIATE ANALYSIS OF SOME IMPORTANT COLUMNS</a:t>
            </a:r>
            <a:endParaRPr lang="en-IN" dirty="0"/>
          </a:p>
        </p:txBody>
      </p:sp>
      <p:pic>
        <p:nvPicPr>
          <p:cNvPr id="8" name="Picture 7">
            <a:extLst>
              <a:ext uri="{FF2B5EF4-FFF2-40B4-BE49-F238E27FC236}">
                <a16:creationId xmlns:a16="http://schemas.microsoft.com/office/drawing/2014/main" id="{391C3BBD-514C-22A5-46D0-FD9D301CF710}"/>
              </a:ext>
            </a:extLst>
          </p:cNvPr>
          <p:cNvPicPr>
            <a:picLocks noChangeAspect="1"/>
          </p:cNvPicPr>
          <p:nvPr/>
        </p:nvPicPr>
        <p:blipFill>
          <a:blip r:embed="rId2"/>
          <a:stretch>
            <a:fillRect/>
          </a:stretch>
        </p:blipFill>
        <p:spPr>
          <a:xfrm>
            <a:off x="6087307" y="1515080"/>
            <a:ext cx="6104693" cy="4492343"/>
          </a:xfrm>
          <a:prstGeom prst="rect">
            <a:avLst/>
          </a:prstGeom>
        </p:spPr>
      </p:pic>
      <p:pic>
        <p:nvPicPr>
          <p:cNvPr id="11" name="Picture 10">
            <a:extLst>
              <a:ext uri="{FF2B5EF4-FFF2-40B4-BE49-F238E27FC236}">
                <a16:creationId xmlns:a16="http://schemas.microsoft.com/office/drawing/2014/main" id="{24948DAF-71A0-089E-A86D-53F25EF954D4}"/>
              </a:ext>
            </a:extLst>
          </p:cNvPr>
          <p:cNvPicPr>
            <a:picLocks noChangeAspect="1"/>
          </p:cNvPicPr>
          <p:nvPr/>
        </p:nvPicPr>
        <p:blipFill>
          <a:blip r:embed="rId3"/>
          <a:stretch>
            <a:fillRect/>
          </a:stretch>
        </p:blipFill>
        <p:spPr>
          <a:xfrm>
            <a:off x="0" y="1473785"/>
            <a:ext cx="5745707" cy="4547285"/>
          </a:xfrm>
          <a:prstGeom prst="rect">
            <a:avLst/>
          </a:prstGeom>
        </p:spPr>
      </p:pic>
    </p:spTree>
    <p:extLst>
      <p:ext uri="{BB962C8B-B14F-4D97-AF65-F5344CB8AC3E}">
        <p14:creationId xmlns:p14="http://schemas.microsoft.com/office/powerpoint/2010/main" val="29107362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BACBD9-2ED2-90E1-0F52-EB9097DA2F2D}"/>
              </a:ext>
            </a:extLst>
          </p:cNvPr>
          <p:cNvSpPr>
            <a:spLocks noGrp="1"/>
          </p:cNvSpPr>
          <p:nvPr>
            <p:ph type="title"/>
          </p:nvPr>
        </p:nvSpPr>
        <p:spPr>
          <a:xfrm>
            <a:off x="2320119" y="183688"/>
            <a:ext cx="7274257" cy="667932"/>
          </a:xfrm>
        </p:spPr>
        <p:txBody>
          <a:bodyPr>
            <a:normAutofit fontScale="90000"/>
          </a:bodyPr>
          <a:lstStyle/>
          <a:p>
            <a:r>
              <a:rPr lang="en-US" dirty="0"/>
              <a:t>DATA  ANALYSIS</a:t>
            </a:r>
            <a:br>
              <a:rPr lang="en-US" dirty="0"/>
            </a:br>
            <a:endParaRPr lang="en-IN" dirty="0"/>
          </a:p>
        </p:txBody>
      </p:sp>
      <p:sp>
        <p:nvSpPr>
          <p:cNvPr id="7" name="TextBox 6">
            <a:extLst>
              <a:ext uri="{FF2B5EF4-FFF2-40B4-BE49-F238E27FC236}">
                <a16:creationId xmlns:a16="http://schemas.microsoft.com/office/drawing/2014/main" id="{F6FE4133-FCB0-664F-83B4-906EB0808A77}"/>
              </a:ext>
            </a:extLst>
          </p:cNvPr>
          <p:cNvSpPr txBox="1"/>
          <p:nvPr/>
        </p:nvSpPr>
        <p:spPr>
          <a:xfrm>
            <a:off x="3076843" y="490358"/>
            <a:ext cx="7374341" cy="677108"/>
          </a:xfrm>
          <a:prstGeom prst="rect">
            <a:avLst/>
          </a:prstGeom>
          <a:noFill/>
        </p:spPr>
        <p:txBody>
          <a:bodyPr wrap="square" rtlCol="0">
            <a:spAutoFit/>
          </a:bodyPr>
          <a:lstStyle/>
          <a:p>
            <a:r>
              <a:rPr lang="en-US" sz="2000" dirty="0">
                <a:solidFill>
                  <a:schemeClr val="tx2"/>
                </a:solidFill>
                <a:latin typeface="Times New Roman" panose="02020603050405020304" pitchFamily="18" charset="0"/>
                <a:cs typeface="Times New Roman" panose="02020603050405020304" pitchFamily="18" charset="0"/>
              </a:rPr>
              <a:t>BIVARIATE ANALYSIS OF IMPORTANT COLUMNS</a:t>
            </a:r>
            <a:r>
              <a:rPr lang="en-US" dirty="0">
                <a:solidFill>
                  <a:schemeClr val="bg1"/>
                </a:solidFill>
                <a:latin typeface="Times New Roman" panose="02020603050405020304" pitchFamily="18" charset="0"/>
                <a:cs typeface="Times New Roman" panose="02020603050405020304" pitchFamily="18" charset="0"/>
              </a:rPr>
              <a:t>NIVARIATE ANALYSIS OF SOME IMPORTANT COLUMNS</a:t>
            </a:r>
            <a:endParaRPr lang="en-IN" dirty="0"/>
          </a:p>
        </p:txBody>
      </p:sp>
      <p:sp>
        <p:nvSpPr>
          <p:cNvPr id="5" name="TextBox 4">
            <a:extLst>
              <a:ext uri="{FF2B5EF4-FFF2-40B4-BE49-F238E27FC236}">
                <a16:creationId xmlns:a16="http://schemas.microsoft.com/office/drawing/2014/main" id="{BD32B8CF-D7B9-8BA8-EDAC-4ED0BE5A1C8D}"/>
              </a:ext>
            </a:extLst>
          </p:cNvPr>
          <p:cNvSpPr txBox="1"/>
          <p:nvPr/>
        </p:nvSpPr>
        <p:spPr>
          <a:xfrm>
            <a:off x="4089780" y="908154"/>
            <a:ext cx="7697336" cy="369332"/>
          </a:xfrm>
          <a:prstGeom prst="rect">
            <a:avLst/>
          </a:prstGeom>
          <a:noFill/>
        </p:spPr>
        <p:txBody>
          <a:bodyPr wrap="square" rtlCol="0">
            <a:spAutoFit/>
          </a:bodyPr>
          <a:lstStyle/>
          <a:p>
            <a:r>
              <a:rPr lang="en-US" b="1" dirty="0">
                <a:latin typeface="Aptos Display" panose="020B0004020202020204" pitchFamily="34" charset="0"/>
              </a:rPr>
              <a:t>FIVE IMPORTANT DRIVER VARIABLES</a:t>
            </a:r>
            <a:endParaRPr lang="en-IN" b="1" dirty="0">
              <a:latin typeface="Aptos Display" panose="020B0004020202020204" pitchFamily="34" charset="0"/>
            </a:endParaRPr>
          </a:p>
        </p:txBody>
      </p:sp>
      <p:pic>
        <p:nvPicPr>
          <p:cNvPr id="11" name="Picture 10">
            <a:extLst>
              <a:ext uri="{FF2B5EF4-FFF2-40B4-BE49-F238E27FC236}">
                <a16:creationId xmlns:a16="http://schemas.microsoft.com/office/drawing/2014/main" id="{3E5E0925-6AD1-CCC0-6BA5-1E31D888324E}"/>
              </a:ext>
            </a:extLst>
          </p:cNvPr>
          <p:cNvPicPr>
            <a:picLocks noChangeAspect="1"/>
          </p:cNvPicPr>
          <p:nvPr/>
        </p:nvPicPr>
        <p:blipFill>
          <a:blip r:embed="rId2"/>
          <a:stretch>
            <a:fillRect/>
          </a:stretch>
        </p:blipFill>
        <p:spPr>
          <a:xfrm>
            <a:off x="1801506" y="1487784"/>
            <a:ext cx="7588154" cy="5316229"/>
          </a:xfrm>
          <a:prstGeom prst="rect">
            <a:avLst/>
          </a:prstGeom>
        </p:spPr>
      </p:pic>
    </p:spTree>
    <p:extLst>
      <p:ext uri="{BB962C8B-B14F-4D97-AF65-F5344CB8AC3E}">
        <p14:creationId xmlns:p14="http://schemas.microsoft.com/office/powerpoint/2010/main" val="9235058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BACBD9-2ED2-90E1-0F52-EB9097DA2F2D}"/>
              </a:ext>
            </a:extLst>
          </p:cNvPr>
          <p:cNvSpPr>
            <a:spLocks noGrp="1"/>
          </p:cNvSpPr>
          <p:nvPr>
            <p:ph type="title"/>
          </p:nvPr>
        </p:nvSpPr>
        <p:spPr>
          <a:xfrm>
            <a:off x="2320119" y="183688"/>
            <a:ext cx="7274257" cy="667932"/>
          </a:xfrm>
        </p:spPr>
        <p:txBody>
          <a:bodyPr>
            <a:normAutofit fontScale="90000"/>
          </a:bodyPr>
          <a:lstStyle/>
          <a:p>
            <a:r>
              <a:rPr lang="en-US" dirty="0"/>
              <a:t>DATA  ANALYSIS</a:t>
            </a:r>
            <a:br>
              <a:rPr lang="en-US" dirty="0"/>
            </a:br>
            <a:endParaRPr lang="en-IN" dirty="0"/>
          </a:p>
        </p:txBody>
      </p:sp>
      <p:sp>
        <p:nvSpPr>
          <p:cNvPr id="7" name="TextBox 6">
            <a:extLst>
              <a:ext uri="{FF2B5EF4-FFF2-40B4-BE49-F238E27FC236}">
                <a16:creationId xmlns:a16="http://schemas.microsoft.com/office/drawing/2014/main" id="{F6FE4133-FCB0-664F-83B4-906EB0808A77}"/>
              </a:ext>
            </a:extLst>
          </p:cNvPr>
          <p:cNvSpPr txBox="1"/>
          <p:nvPr/>
        </p:nvSpPr>
        <p:spPr>
          <a:xfrm>
            <a:off x="3076843" y="490358"/>
            <a:ext cx="7374341" cy="677108"/>
          </a:xfrm>
          <a:prstGeom prst="rect">
            <a:avLst/>
          </a:prstGeom>
          <a:noFill/>
        </p:spPr>
        <p:txBody>
          <a:bodyPr wrap="square" rtlCol="0">
            <a:spAutoFit/>
          </a:bodyPr>
          <a:lstStyle/>
          <a:p>
            <a:r>
              <a:rPr lang="en-US" sz="2000" dirty="0">
                <a:solidFill>
                  <a:schemeClr val="tx2"/>
                </a:solidFill>
                <a:latin typeface="Times New Roman" panose="02020603050405020304" pitchFamily="18" charset="0"/>
                <a:cs typeface="Times New Roman" panose="02020603050405020304" pitchFamily="18" charset="0"/>
              </a:rPr>
              <a:t>BIVARIATE ANALYSIS OF IMPORTANT COLUMNS</a:t>
            </a:r>
            <a:r>
              <a:rPr lang="en-US" dirty="0">
                <a:solidFill>
                  <a:schemeClr val="bg1"/>
                </a:solidFill>
                <a:latin typeface="Times New Roman" panose="02020603050405020304" pitchFamily="18" charset="0"/>
                <a:cs typeface="Times New Roman" panose="02020603050405020304" pitchFamily="18" charset="0"/>
              </a:rPr>
              <a:t>NIVARIATE ANALYSIS OF SOME IMPORTANT COLUMNS</a:t>
            </a:r>
            <a:endParaRPr lang="en-IN" dirty="0"/>
          </a:p>
        </p:txBody>
      </p:sp>
      <p:pic>
        <p:nvPicPr>
          <p:cNvPr id="4" name="Picture 3">
            <a:extLst>
              <a:ext uri="{FF2B5EF4-FFF2-40B4-BE49-F238E27FC236}">
                <a16:creationId xmlns:a16="http://schemas.microsoft.com/office/drawing/2014/main" id="{3C1BCC8D-5254-42DA-1044-315FF8991D89}"/>
              </a:ext>
            </a:extLst>
          </p:cNvPr>
          <p:cNvPicPr>
            <a:picLocks noChangeAspect="1"/>
          </p:cNvPicPr>
          <p:nvPr/>
        </p:nvPicPr>
        <p:blipFill>
          <a:blip r:embed="rId2"/>
          <a:stretch>
            <a:fillRect/>
          </a:stretch>
        </p:blipFill>
        <p:spPr>
          <a:xfrm>
            <a:off x="2074460" y="1471612"/>
            <a:ext cx="7274257" cy="5329268"/>
          </a:xfrm>
          <a:prstGeom prst="rect">
            <a:avLst/>
          </a:prstGeom>
        </p:spPr>
      </p:pic>
    </p:spTree>
    <p:extLst>
      <p:ext uri="{BB962C8B-B14F-4D97-AF65-F5344CB8AC3E}">
        <p14:creationId xmlns:p14="http://schemas.microsoft.com/office/powerpoint/2010/main" val="34229035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BACBD9-2ED2-90E1-0F52-EB9097DA2F2D}"/>
              </a:ext>
            </a:extLst>
          </p:cNvPr>
          <p:cNvSpPr>
            <a:spLocks noGrp="1"/>
          </p:cNvSpPr>
          <p:nvPr>
            <p:ph type="title"/>
          </p:nvPr>
        </p:nvSpPr>
        <p:spPr>
          <a:xfrm>
            <a:off x="2320119" y="183688"/>
            <a:ext cx="7274257" cy="667932"/>
          </a:xfrm>
        </p:spPr>
        <p:txBody>
          <a:bodyPr>
            <a:normAutofit fontScale="90000"/>
          </a:bodyPr>
          <a:lstStyle/>
          <a:p>
            <a:r>
              <a:rPr lang="en-US" dirty="0"/>
              <a:t>DATA  ANALYSIS</a:t>
            </a:r>
            <a:br>
              <a:rPr lang="en-US" dirty="0"/>
            </a:br>
            <a:endParaRPr lang="en-IN" dirty="0"/>
          </a:p>
        </p:txBody>
      </p:sp>
      <p:sp>
        <p:nvSpPr>
          <p:cNvPr id="7" name="TextBox 6">
            <a:extLst>
              <a:ext uri="{FF2B5EF4-FFF2-40B4-BE49-F238E27FC236}">
                <a16:creationId xmlns:a16="http://schemas.microsoft.com/office/drawing/2014/main" id="{F6FE4133-FCB0-664F-83B4-906EB0808A77}"/>
              </a:ext>
            </a:extLst>
          </p:cNvPr>
          <p:cNvSpPr txBox="1"/>
          <p:nvPr/>
        </p:nvSpPr>
        <p:spPr>
          <a:xfrm>
            <a:off x="2994955" y="517654"/>
            <a:ext cx="7374341" cy="677108"/>
          </a:xfrm>
          <a:prstGeom prst="rect">
            <a:avLst/>
          </a:prstGeom>
          <a:noFill/>
        </p:spPr>
        <p:txBody>
          <a:bodyPr wrap="square" rtlCol="0">
            <a:spAutoFit/>
          </a:bodyPr>
          <a:lstStyle/>
          <a:p>
            <a:r>
              <a:rPr lang="en-US" sz="2000" dirty="0">
                <a:solidFill>
                  <a:schemeClr val="tx2"/>
                </a:solidFill>
                <a:latin typeface="Times New Roman" panose="02020603050405020304" pitchFamily="18" charset="0"/>
                <a:cs typeface="Times New Roman" panose="02020603050405020304" pitchFamily="18" charset="0"/>
              </a:rPr>
              <a:t>UNIVARIATE ANALYSIS OF IMPORTANT COLUMNS</a:t>
            </a:r>
            <a:r>
              <a:rPr lang="en-US" dirty="0">
                <a:solidFill>
                  <a:schemeClr val="bg1"/>
                </a:solidFill>
                <a:latin typeface="Times New Roman" panose="02020603050405020304" pitchFamily="18" charset="0"/>
                <a:cs typeface="Times New Roman" panose="02020603050405020304" pitchFamily="18" charset="0"/>
              </a:rPr>
              <a:t>NIVARIATE ANALYSIS OF SOME IMPORTANT COLUMNS</a:t>
            </a:r>
            <a:endParaRPr lang="en-IN" dirty="0"/>
          </a:p>
        </p:txBody>
      </p:sp>
      <p:pic>
        <p:nvPicPr>
          <p:cNvPr id="4" name="Picture 3">
            <a:extLst>
              <a:ext uri="{FF2B5EF4-FFF2-40B4-BE49-F238E27FC236}">
                <a16:creationId xmlns:a16="http://schemas.microsoft.com/office/drawing/2014/main" id="{D2375327-3F1C-D88F-C4DC-286CBF81AE4D}"/>
              </a:ext>
            </a:extLst>
          </p:cNvPr>
          <p:cNvPicPr>
            <a:picLocks noChangeAspect="1"/>
          </p:cNvPicPr>
          <p:nvPr/>
        </p:nvPicPr>
        <p:blipFill>
          <a:blip r:embed="rId2"/>
          <a:stretch>
            <a:fillRect/>
          </a:stretch>
        </p:blipFill>
        <p:spPr>
          <a:xfrm>
            <a:off x="2028967" y="1185586"/>
            <a:ext cx="7374341" cy="5540941"/>
          </a:xfrm>
          <a:prstGeom prst="rect">
            <a:avLst/>
          </a:prstGeom>
        </p:spPr>
      </p:pic>
    </p:spTree>
    <p:extLst>
      <p:ext uri="{BB962C8B-B14F-4D97-AF65-F5344CB8AC3E}">
        <p14:creationId xmlns:p14="http://schemas.microsoft.com/office/powerpoint/2010/main" val="34026978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Photo of business man writing in journal&#10;">
            <a:extLst>
              <a:ext uri="{FF2B5EF4-FFF2-40B4-BE49-F238E27FC236}">
                <a16:creationId xmlns:a16="http://schemas.microsoft.com/office/drawing/2014/main" id="{548A53BA-7AEE-4BAB-A2AA-9234417FE05E}"/>
              </a:ext>
            </a:extLst>
          </p:cNvPr>
          <p:cNvPicPr>
            <a:picLocks noGrp="1" noChangeAspect="1"/>
          </p:cNvPicPr>
          <p:nvPr>
            <p:ph type="pic" sz="quarter" idx="14"/>
          </p:nvPr>
        </p:nvPicPr>
        <p:blipFill rotWithShape="1">
          <a:blip r:embed="rId2" cstate="screen">
            <a:extLst>
              <a:ext uri="{28A0092B-C50C-407E-A947-70E740481C1C}">
                <a14:useLocalDpi xmlns:a14="http://schemas.microsoft.com/office/drawing/2010/main"/>
              </a:ext>
            </a:extLst>
          </a:blip>
          <a:srcRect/>
          <a:stretch/>
        </p:blipFill>
        <p:spPr>
          <a:xfrm>
            <a:off x="1524" y="-76200"/>
            <a:ext cx="12188952" cy="6858000"/>
          </a:xfrm>
        </p:spPr>
      </p:pic>
      <p:sp>
        <p:nvSpPr>
          <p:cNvPr id="2" name="Title 1">
            <a:extLst>
              <a:ext uri="{FF2B5EF4-FFF2-40B4-BE49-F238E27FC236}">
                <a16:creationId xmlns:a16="http://schemas.microsoft.com/office/drawing/2014/main" id="{CA98C48D-8FE7-491A-A6C7-72647C2A7837}"/>
              </a:ext>
            </a:extLst>
          </p:cNvPr>
          <p:cNvSpPr>
            <a:spLocks noGrp="1"/>
          </p:cNvSpPr>
          <p:nvPr>
            <p:ph type="title"/>
          </p:nvPr>
        </p:nvSpPr>
        <p:spPr>
          <a:xfrm>
            <a:off x="478251" y="685800"/>
            <a:ext cx="3959352" cy="5486400"/>
          </a:xfrm>
        </p:spPr>
        <p:txBody>
          <a:bodyPr>
            <a:normAutofit/>
          </a:bodyPr>
          <a:lstStyle/>
          <a:p>
            <a:r>
              <a:rPr lang="en-US" dirty="0"/>
              <a:t>Agenda</a:t>
            </a:r>
          </a:p>
        </p:txBody>
      </p:sp>
      <p:sp>
        <p:nvSpPr>
          <p:cNvPr id="14" name="Date Placeholder 13">
            <a:extLst>
              <a:ext uri="{FF2B5EF4-FFF2-40B4-BE49-F238E27FC236}">
                <a16:creationId xmlns:a16="http://schemas.microsoft.com/office/drawing/2014/main" id="{D4560A44-8560-4402-B256-97C3C43073CA}"/>
              </a:ext>
            </a:extLst>
          </p:cNvPr>
          <p:cNvSpPr>
            <a:spLocks noGrp="1"/>
          </p:cNvSpPr>
          <p:nvPr>
            <p:ph type="dt" sz="half" idx="10"/>
          </p:nvPr>
        </p:nvSpPr>
        <p:spPr>
          <a:xfrm>
            <a:off x="457200" y="6488702"/>
            <a:ext cx="2743200" cy="182880"/>
          </a:xfrm>
        </p:spPr>
        <p:txBody>
          <a:bodyPr/>
          <a:lstStyle/>
          <a:p>
            <a:r>
              <a:rPr lang="en-US" dirty="0"/>
              <a:t>20XX</a:t>
            </a:r>
          </a:p>
        </p:txBody>
      </p:sp>
      <p:sp>
        <p:nvSpPr>
          <p:cNvPr id="15" name="Footer Placeholder 14">
            <a:extLst>
              <a:ext uri="{FF2B5EF4-FFF2-40B4-BE49-F238E27FC236}">
                <a16:creationId xmlns:a16="http://schemas.microsoft.com/office/drawing/2014/main" id="{42913DD8-54E8-4C9C-93C6-831E0A162809}"/>
              </a:ext>
            </a:extLst>
          </p:cNvPr>
          <p:cNvSpPr>
            <a:spLocks noGrp="1"/>
          </p:cNvSpPr>
          <p:nvPr>
            <p:ph type="ftr" sz="quarter" idx="11"/>
          </p:nvPr>
        </p:nvSpPr>
        <p:spPr>
          <a:xfrm>
            <a:off x="4038600" y="6488702"/>
            <a:ext cx="4114800" cy="182880"/>
          </a:xfrm>
        </p:spPr>
        <p:txBody>
          <a:bodyPr/>
          <a:lstStyle/>
          <a:p>
            <a:r>
              <a:rPr lang="en-US" dirty="0"/>
              <a:t>CONFERENCE PRESENTATION</a:t>
            </a:r>
          </a:p>
        </p:txBody>
      </p:sp>
      <p:sp>
        <p:nvSpPr>
          <p:cNvPr id="17" name="Slide Number Placeholder 16">
            <a:extLst>
              <a:ext uri="{FF2B5EF4-FFF2-40B4-BE49-F238E27FC236}">
                <a16:creationId xmlns:a16="http://schemas.microsoft.com/office/drawing/2014/main" id="{4788973B-466C-4C76-B228-D9501EE73184}"/>
              </a:ext>
            </a:extLst>
          </p:cNvPr>
          <p:cNvSpPr>
            <a:spLocks noGrp="1"/>
          </p:cNvSpPr>
          <p:nvPr>
            <p:ph type="sldNum" sz="quarter" idx="12"/>
          </p:nvPr>
        </p:nvSpPr>
        <p:spPr>
          <a:xfrm>
            <a:off x="8997696" y="6488702"/>
            <a:ext cx="2743200" cy="182880"/>
          </a:xfrm>
        </p:spPr>
        <p:txBody>
          <a:bodyPr/>
          <a:lstStyle/>
          <a:p>
            <a:fld id="{B5CEABB6-07DC-46E8-9B57-56EC44A396E5}" type="slidenum">
              <a:rPr lang="en-US" smtClean="0"/>
              <a:pPr/>
              <a:t>2</a:t>
            </a:fld>
            <a:endParaRPr lang="en-US" dirty="0"/>
          </a:p>
        </p:txBody>
      </p:sp>
      <p:sp>
        <p:nvSpPr>
          <p:cNvPr id="16" name="Content Placeholder 15">
            <a:extLst>
              <a:ext uri="{FF2B5EF4-FFF2-40B4-BE49-F238E27FC236}">
                <a16:creationId xmlns:a16="http://schemas.microsoft.com/office/drawing/2014/main" id="{4B5CAEFB-3ACA-4146-81A1-3AF907AAED86}"/>
              </a:ext>
            </a:extLst>
          </p:cNvPr>
          <p:cNvSpPr>
            <a:spLocks noGrp="1"/>
          </p:cNvSpPr>
          <p:nvPr>
            <p:ph type="body" sz="quarter" idx="15"/>
          </p:nvPr>
        </p:nvSpPr>
        <p:spPr>
          <a:xfrm>
            <a:off x="592551" y="800100"/>
            <a:ext cx="3730752" cy="5257800"/>
          </a:xfrm>
        </p:spPr>
        <p:txBody>
          <a:bodyPr>
            <a:noAutofit/>
          </a:bodyPr>
          <a:lstStyle/>
          <a:p>
            <a:pPr algn="l"/>
            <a:r>
              <a:rPr lang="en-US" sz="1800" dirty="0"/>
              <a:t>1. Business Understanding</a:t>
            </a:r>
          </a:p>
          <a:p>
            <a:pPr algn="l"/>
            <a:r>
              <a:rPr lang="en-US" sz="1800" dirty="0"/>
              <a:t>2. EDA Process</a:t>
            </a:r>
          </a:p>
          <a:p>
            <a:pPr marL="285750" indent="-285750" algn="l">
              <a:buFont typeface="Arial" panose="020B0604020202020204" pitchFamily="34" charset="0"/>
              <a:buChar char="•"/>
            </a:pPr>
            <a:r>
              <a:rPr lang="en-US" sz="1800" dirty="0"/>
              <a:t>Data Understanding</a:t>
            </a:r>
          </a:p>
          <a:p>
            <a:pPr marL="285750" indent="-285750" algn="l">
              <a:buFont typeface="Arial" panose="020B0604020202020204" pitchFamily="34" charset="0"/>
              <a:buChar char="•"/>
            </a:pPr>
            <a:r>
              <a:rPr lang="en-US" sz="1800" dirty="0"/>
              <a:t>Data Cleaning</a:t>
            </a:r>
          </a:p>
          <a:p>
            <a:pPr marL="285750" indent="-285750" algn="l">
              <a:buFont typeface="Arial" panose="020B0604020202020204" pitchFamily="34" charset="0"/>
              <a:buChar char="•"/>
            </a:pPr>
            <a:r>
              <a:rPr lang="en-US" sz="1800" dirty="0"/>
              <a:t>Data Analysis</a:t>
            </a:r>
          </a:p>
          <a:p>
            <a:pPr algn="l"/>
            <a:r>
              <a:rPr lang="en-US" sz="1800" dirty="0"/>
              <a:t>3. Recommendation</a:t>
            </a:r>
          </a:p>
        </p:txBody>
      </p:sp>
      <p:cxnSp>
        <p:nvCxnSpPr>
          <p:cNvPr id="9" name="Straight Connector 8">
            <a:extLst>
              <a:ext uri="{FF2B5EF4-FFF2-40B4-BE49-F238E27FC236}">
                <a16:creationId xmlns:a16="http://schemas.microsoft.com/office/drawing/2014/main" id="{E1DA684F-F04D-4BEA-9DE7-266132513CF7}"/>
              </a:ext>
              <a:ext uri="{C183D7F6-B498-43B3-948B-1728B52AA6E4}">
                <adec:decorative xmlns:adec="http://schemas.microsoft.com/office/drawing/2017/decorative" val="1"/>
              </a:ext>
            </a:extLst>
          </p:cNvPr>
          <p:cNvCxnSpPr>
            <a:cxnSpLocks/>
          </p:cNvCxnSpPr>
          <p:nvPr/>
        </p:nvCxnSpPr>
        <p:spPr>
          <a:xfrm>
            <a:off x="1005398" y="1874520"/>
            <a:ext cx="2860705" cy="0"/>
          </a:xfrm>
          <a:prstGeom prst="line">
            <a:avLst/>
          </a:prstGeom>
          <a:ln w="254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86814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BACBD9-2ED2-90E1-0F52-EB9097DA2F2D}"/>
              </a:ext>
            </a:extLst>
          </p:cNvPr>
          <p:cNvSpPr>
            <a:spLocks noGrp="1"/>
          </p:cNvSpPr>
          <p:nvPr>
            <p:ph type="title"/>
          </p:nvPr>
        </p:nvSpPr>
        <p:spPr>
          <a:xfrm>
            <a:off x="2320119" y="183688"/>
            <a:ext cx="7274257" cy="667932"/>
          </a:xfrm>
        </p:spPr>
        <p:txBody>
          <a:bodyPr>
            <a:normAutofit fontScale="90000"/>
          </a:bodyPr>
          <a:lstStyle/>
          <a:p>
            <a:r>
              <a:rPr lang="en-US" dirty="0"/>
              <a:t>DATA  ANALYSIS</a:t>
            </a:r>
            <a:br>
              <a:rPr lang="en-US" dirty="0"/>
            </a:br>
            <a:endParaRPr lang="en-IN" dirty="0"/>
          </a:p>
        </p:txBody>
      </p:sp>
      <p:sp>
        <p:nvSpPr>
          <p:cNvPr id="7" name="TextBox 6">
            <a:extLst>
              <a:ext uri="{FF2B5EF4-FFF2-40B4-BE49-F238E27FC236}">
                <a16:creationId xmlns:a16="http://schemas.microsoft.com/office/drawing/2014/main" id="{F6FE4133-FCB0-664F-83B4-906EB0808A77}"/>
              </a:ext>
            </a:extLst>
          </p:cNvPr>
          <p:cNvSpPr txBox="1"/>
          <p:nvPr/>
        </p:nvSpPr>
        <p:spPr>
          <a:xfrm>
            <a:off x="2994955" y="517654"/>
            <a:ext cx="7374341" cy="677108"/>
          </a:xfrm>
          <a:prstGeom prst="rect">
            <a:avLst/>
          </a:prstGeom>
          <a:noFill/>
        </p:spPr>
        <p:txBody>
          <a:bodyPr wrap="square" rtlCol="0">
            <a:spAutoFit/>
          </a:bodyPr>
          <a:lstStyle/>
          <a:p>
            <a:r>
              <a:rPr lang="en-US" sz="2000" dirty="0">
                <a:solidFill>
                  <a:schemeClr val="tx2"/>
                </a:solidFill>
                <a:latin typeface="Times New Roman" panose="02020603050405020304" pitchFamily="18" charset="0"/>
                <a:cs typeface="Times New Roman" panose="02020603050405020304" pitchFamily="18" charset="0"/>
              </a:rPr>
              <a:t>UNIVARIATE ANALYSIS OF IMPORTANT COLUMNS</a:t>
            </a:r>
            <a:r>
              <a:rPr lang="en-US" dirty="0">
                <a:solidFill>
                  <a:schemeClr val="bg1"/>
                </a:solidFill>
                <a:latin typeface="Times New Roman" panose="02020603050405020304" pitchFamily="18" charset="0"/>
                <a:cs typeface="Times New Roman" panose="02020603050405020304" pitchFamily="18" charset="0"/>
              </a:rPr>
              <a:t>NIVARIATE ANALYSIS OF SOME IMPORTANT COLUMNS</a:t>
            </a:r>
            <a:endParaRPr lang="en-IN" dirty="0"/>
          </a:p>
        </p:txBody>
      </p:sp>
      <p:pic>
        <p:nvPicPr>
          <p:cNvPr id="8" name="Picture 7">
            <a:extLst>
              <a:ext uri="{FF2B5EF4-FFF2-40B4-BE49-F238E27FC236}">
                <a16:creationId xmlns:a16="http://schemas.microsoft.com/office/drawing/2014/main" id="{74977445-4399-F206-D4DA-30FD5A5F281E}"/>
              </a:ext>
            </a:extLst>
          </p:cNvPr>
          <p:cNvPicPr>
            <a:picLocks noChangeAspect="1"/>
          </p:cNvPicPr>
          <p:nvPr/>
        </p:nvPicPr>
        <p:blipFill>
          <a:blip r:embed="rId2"/>
          <a:stretch>
            <a:fillRect/>
          </a:stretch>
        </p:blipFill>
        <p:spPr>
          <a:xfrm>
            <a:off x="2320119" y="1490662"/>
            <a:ext cx="6837529" cy="4849684"/>
          </a:xfrm>
          <a:prstGeom prst="rect">
            <a:avLst/>
          </a:prstGeom>
        </p:spPr>
      </p:pic>
    </p:spTree>
    <p:extLst>
      <p:ext uri="{BB962C8B-B14F-4D97-AF65-F5344CB8AC3E}">
        <p14:creationId xmlns:p14="http://schemas.microsoft.com/office/powerpoint/2010/main" val="34808198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BACBD9-2ED2-90E1-0F52-EB9097DA2F2D}"/>
              </a:ext>
            </a:extLst>
          </p:cNvPr>
          <p:cNvSpPr>
            <a:spLocks noGrp="1"/>
          </p:cNvSpPr>
          <p:nvPr>
            <p:ph type="title"/>
          </p:nvPr>
        </p:nvSpPr>
        <p:spPr>
          <a:xfrm>
            <a:off x="2320119" y="183688"/>
            <a:ext cx="7274257" cy="667932"/>
          </a:xfrm>
        </p:spPr>
        <p:txBody>
          <a:bodyPr>
            <a:normAutofit fontScale="90000"/>
          </a:bodyPr>
          <a:lstStyle/>
          <a:p>
            <a:r>
              <a:rPr lang="en-US" dirty="0"/>
              <a:t>DATA  ANALYSIS</a:t>
            </a:r>
            <a:br>
              <a:rPr lang="en-US" dirty="0"/>
            </a:br>
            <a:endParaRPr lang="en-IN" dirty="0"/>
          </a:p>
        </p:txBody>
      </p:sp>
      <p:sp>
        <p:nvSpPr>
          <p:cNvPr id="7" name="TextBox 6">
            <a:extLst>
              <a:ext uri="{FF2B5EF4-FFF2-40B4-BE49-F238E27FC236}">
                <a16:creationId xmlns:a16="http://schemas.microsoft.com/office/drawing/2014/main" id="{F6FE4133-FCB0-664F-83B4-906EB0808A77}"/>
              </a:ext>
            </a:extLst>
          </p:cNvPr>
          <p:cNvSpPr txBox="1"/>
          <p:nvPr/>
        </p:nvSpPr>
        <p:spPr>
          <a:xfrm>
            <a:off x="2994955" y="517654"/>
            <a:ext cx="7374341" cy="677108"/>
          </a:xfrm>
          <a:prstGeom prst="rect">
            <a:avLst/>
          </a:prstGeom>
          <a:noFill/>
        </p:spPr>
        <p:txBody>
          <a:bodyPr wrap="square" rtlCol="0">
            <a:spAutoFit/>
          </a:bodyPr>
          <a:lstStyle/>
          <a:p>
            <a:r>
              <a:rPr lang="en-US" sz="2000" dirty="0">
                <a:solidFill>
                  <a:schemeClr val="tx2"/>
                </a:solidFill>
                <a:latin typeface="Times New Roman" panose="02020603050405020304" pitchFamily="18" charset="0"/>
                <a:cs typeface="Times New Roman" panose="02020603050405020304" pitchFamily="18" charset="0"/>
              </a:rPr>
              <a:t>UNIVARIATE ANALYSIS OF IMPORTANT COLUMNS</a:t>
            </a:r>
            <a:r>
              <a:rPr lang="en-US" dirty="0">
                <a:solidFill>
                  <a:schemeClr val="bg1"/>
                </a:solidFill>
                <a:latin typeface="Times New Roman" panose="02020603050405020304" pitchFamily="18" charset="0"/>
                <a:cs typeface="Times New Roman" panose="02020603050405020304" pitchFamily="18" charset="0"/>
              </a:rPr>
              <a:t>NIVARIATE ANALYSIS OF SOME IMPORTANT COLUMNS</a:t>
            </a:r>
            <a:endParaRPr lang="en-IN" dirty="0"/>
          </a:p>
        </p:txBody>
      </p:sp>
      <p:pic>
        <p:nvPicPr>
          <p:cNvPr id="6" name="Picture 5">
            <a:extLst>
              <a:ext uri="{FF2B5EF4-FFF2-40B4-BE49-F238E27FC236}">
                <a16:creationId xmlns:a16="http://schemas.microsoft.com/office/drawing/2014/main" id="{B4DF94E9-7426-9F7D-5F5B-3A2371A73409}"/>
              </a:ext>
            </a:extLst>
          </p:cNvPr>
          <p:cNvPicPr>
            <a:picLocks noChangeAspect="1"/>
          </p:cNvPicPr>
          <p:nvPr/>
        </p:nvPicPr>
        <p:blipFill>
          <a:blip r:embed="rId2"/>
          <a:stretch>
            <a:fillRect/>
          </a:stretch>
        </p:blipFill>
        <p:spPr>
          <a:xfrm>
            <a:off x="1883392" y="1594718"/>
            <a:ext cx="8161360" cy="4745628"/>
          </a:xfrm>
          <a:prstGeom prst="rect">
            <a:avLst/>
          </a:prstGeom>
        </p:spPr>
      </p:pic>
    </p:spTree>
    <p:extLst>
      <p:ext uri="{BB962C8B-B14F-4D97-AF65-F5344CB8AC3E}">
        <p14:creationId xmlns:p14="http://schemas.microsoft.com/office/powerpoint/2010/main" val="3569413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BACBD9-2ED2-90E1-0F52-EB9097DA2F2D}"/>
              </a:ext>
            </a:extLst>
          </p:cNvPr>
          <p:cNvSpPr>
            <a:spLocks noGrp="1"/>
          </p:cNvSpPr>
          <p:nvPr>
            <p:ph type="title"/>
          </p:nvPr>
        </p:nvSpPr>
        <p:spPr>
          <a:xfrm>
            <a:off x="2320119" y="183688"/>
            <a:ext cx="7274257" cy="667932"/>
          </a:xfrm>
        </p:spPr>
        <p:txBody>
          <a:bodyPr>
            <a:normAutofit fontScale="90000"/>
          </a:bodyPr>
          <a:lstStyle/>
          <a:p>
            <a:r>
              <a:rPr lang="en-US" dirty="0"/>
              <a:t>DATA  ANALYSIS</a:t>
            </a:r>
            <a:br>
              <a:rPr lang="en-US" dirty="0"/>
            </a:br>
            <a:endParaRPr lang="en-IN" dirty="0"/>
          </a:p>
        </p:txBody>
      </p:sp>
      <p:sp>
        <p:nvSpPr>
          <p:cNvPr id="7" name="TextBox 6">
            <a:extLst>
              <a:ext uri="{FF2B5EF4-FFF2-40B4-BE49-F238E27FC236}">
                <a16:creationId xmlns:a16="http://schemas.microsoft.com/office/drawing/2014/main" id="{F6FE4133-FCB0-664F-83B4-906EB0808A77}"/>
              </a:ext>
            </a:extLst>
          </p:cNvPr>
          <p:cNvSpPr txBox="1"/>
          <p:nvPr/>
        </p:nvSpPr>
        <p:spPr>
          <a:xfrm>
            <a:off x="2994955" y="517654"/>
            <a:ext cx="7374341" cy="677108"/>
          </a:xfrm>
          <a:prstGeom prst="rect">
            <a:avLst/>
          </a:prstGeom>
          <a:noFill/>
        </p:spPr>
        <p:txBody>
          <a:bodyPr wrap="square" rtlCol="0">
            <a:spAutoFit/>
          </a:bodyPr>
          <a:lstStyle/>
          <a:p>
            <a:r>
              <a:rPr lang="en-US" sz="2000" dirty="0">
                <a:solidFill>
                  <a:schemeClr val="tx2"/>
                </a:solidFill>
                <a:latin typeface="Times New Roman" panose="02020603050405020304" pitchFamily="18" charset="0"/>
                <a:cs typeface="Times New Roman" panose="02020603050405020304" pitchFamily="18" charset="0"/>
              </a:rPr>
              <a:t>UNIVARIATE ANALYSIS OF IMPORTANT COLUMNS</a:t>
            </a:r>
            <a:r>
              <a:rPr lang="en-US" dirty="0">
                <a:solidFill>
                  <a:schemeClr val="bg1"/>
                </a:solidFill>
                <a:latin typeface="Times New Roman" panose="02020603050405020304" pitchFamily="18" charset="0"/>
                <a:cs typeface="Times New Roman" panose="02020603050405020304" pitchFamily="18" charset="0"/>
              </a:rPr>
              <a:t>NIVARIATE ANALYSIS OF SOME IMPORTANT COLUMNS</a:t>
            </a:r>
            <a:endParaRPr lang="en-IN" dirty="0"/>
          </a:p>
        </p:txBody>
      </p:sp>
      <p:pic>
        <p:nvPicPr>
          <p:cNvPr id="4" name="Picture 3">
            <a:extLst>
              <a:ext uri="{FF2B5EF4-FFF2-40B4-BE49-F238E27FC236}">
                <a16:creationId xmlns:a16="http://schemas.microsoft.com/office/drawing/2014/main" id="{3AFEAC28-FB72-36B6-D551-23DEB3C47A29}"/>
              </a:ext>
            </a:extLst>
          </p:cNvPr>
          <p:cNvPicPr>
            <a:picLocks noChangeAspect="1"/>
          </p:cNvPicPr>
          <p:nvPr/>
        </p:nvPicPr>
        <p:blipFill>
          <a:blip r:embed="rId2"/>
          <a:stretch>
            <a:fillRect/>
          </a:stretch>
        </p:blipFill>
        <p:spPr>
          <a:xfrm>
            <a:off x="1514900" y="1427152"/>
            <a:ext cx="7824191" cy="4913194"/>
          </a:xfrm>
          <a:prstGeom prst="rect">
            <a:avLst/>
          </a:prstGeom>
        </p:spPr>
      </p:pic>
    </p:spTree>
    <p:extLst>
      <p:ext uri="{BB962C8B-B14F-4D97-AF65-F5344CB8AC3E}">
        <p14:creationId xmlns:p14="http://schemas.microsoft.com/office/powerpoint/2010/main" val="31134523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BACBD9-2ED2-90E1-0F52-EB9097DA2F2D}"/>
              </a:ext>
            </a:extLst>
          </p:cNvPr>
          <p:cNvSpPr>
            <a:spLocks noGrp="1"/>
          </p:cNvSpPr>
          <p:nvPr>
            <p:ph type="title"/>
          </p:nvPr>
        </p:nvSpPr>
        <p:spPr>
          <a:xfrm>
            <a:off x="2320119" y="183688"/>
            <a:ext cx="7274257" cy="667932"/>
          </a:xfrm>
        </p:spPr>
        <p:txBody>
          <a:bodyPr>
            <a:normAutofit fontScale="90000"/>
          </a:bodyPr>
          <a:lstStyle/>
          <a:p>
            <a:r>
              <a:rPr lang="en-US" dirty="0"/>
              <a:t>DATA  ANALYSIS</a:t>
            </a:r>
            <a:br>
              <a:rPr lang="en-US" dirty="0"/>
            </a:br>
            <a:endParaRPr lang="en-IN" dirty="0"/>
          </a:p>
        </p:txBody>
      </p:sp>
      <p:sp>
        <p:nvSpPr>
          <p:cNvPr id="7" name="TextBox 6">
            <a:extLst>
              <a:ext uri="{FF2B5EF4-FFF2-40B4-BE49-F238E27FC236}">
                <a16:creationId xmlns:a16="http://schemas.microsoft.com/office/drawing/2014/main" id="{F6FE4133-FCB0-664F-83B4-906EB0808A77}"/>
              </a:ext>
            </a:extLst>
          </p:cNvPr>
          <p:cNvSpPr txBox="1"/>
          <p:nvPr/>
        </p:nvSpPr>
        <p:spPr>
          <a:xfrm>
            <a:off x="2994955" y="517654"/>
            <a:ext cx="7374341" cy="677108"/>
          </a:xfrm>
          <a:prstGeom prst="rect">
            <a:avLst/>
          </a:prstGeom>
          <a:noFill/>
        </p:spPr>
        <p:txBody>
          <a:bodyPr wrap="square" rtlCol="0">
            <a:spAutoFit/>
          </a:bodyPr>
          <a:lstStyle/>
          <a:p>
            <a:r>
              <a:rPr lang="en-US" sz="2000" dirty="0">
                <a:solidFill>
                  <a:schemeClr val="tx2"/>
                </a:solidFill>
                <a:latin typeface="Times New Roman" panose="02020603050405020304" pitchFamily="18" charset="0"/>
                <a:cs typeface="Times New Roman" panose="02020603050405020304" pitchFamily="18" charset="0"/>
              </a:rPr>
              <a:t>UNIVARIATE ANALYSIS OF IMPORTANT COLUMNS</a:t>
            </a:r>
            <a:r>
              <a:rPr lang="en-US" dirty="0">
                <a:solidFill>
                  <a:schemeClr val="bg1"/>
                </a:solidFill>
                <a:latin typeface="Times New Roman" panose="02020603050405020304" pitchFamily="18" charset="0"/>
                <a:cs typeface="Times New Roman" panose="02020603050405020304" pitchFamily="18" charset="0"/>
              </a:rPr>
              <a:t>NIVARIATE ANALYSIS OF SOME IMPORTANT COLUMNS</a:t>
            </a:r>
            <a:endParaRPr lang="en-IN" dirty="0"/>
          </a:p>
        </p:txBody>
      </p:sp>
      <p:pic>
        <p:nvPicPr>
          <p:cNvPr id="4" name="Picture 3">
            <a:extLst>
              <a:ext uri="{FF2B5EF4-FFF2-40B4-BE49-F238E27FC236}">
                <a16:creationId xmlns:a16="http://schemas.microsoft.com/office/drawing/2014/main" id="{9E66E119-B30B-E6FD-9F50-538FBAF1C9BD}"/>
              </a:ext>
            </a:extLst>
          </p:cNvPr>
          <p:cNvPicPr>
            <a:picLocks noChangeAspect="1"/>
          </p:cNvPicPr>
          <p:nvPr/>
        </p:nvPicPr>
        <p:blipFill>
          <a:blip r:embed="rId2"/>
          <a:stretch>
            <a:fillRect/>
          </a:stretch>
        </p:blipFill>
        <p:spPr>
          <a:xfrm>
            <a:off x="2320119" y="1090051"/>
            <a:ext cx="6760546" cy="5117797"/>
          </a:xfrm>
          <a:prstGeom prst="rect">
            <a:avLst/>
          </a:prstGeom>
        </p:spPr>
      </p:pic>
    </p:spTree>
    <p:extLst>
      <p:ext uri="{BB962C8B-B14F-4D97-AF65-F5344CB8AC3E}">
        <p14:creationId xmlns:p14="http://schemas.microsoft.com/office/powerpoint/2010/main" val="12694269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BACBD9-2ED2-90E1-0F52-EB9097DA2F2D}"/>
              </a:ext>
            </a:extLst>
          </p:cNvPr>
          <p:cNvSpPr>
            <a:spLocks noGrp="1"/>
          </p:cNvSpPr>
          <p:nvPr>
            <p:ph type="title"/>
          </p:nvPr>
        </p:nvSpPr>
        <p:spPr>
          <a:xfrm>
            <a:off x="2320119" y="183688"/>
            <a:ext cx="7274257" cy="667932"/>
          </a:xfrm>
        </p:spPr>
        <p:txBody>
          <a:bodyPr>
            <a:normAutofit fontScale="90000"/>
          </a:bodyPr>
          <a:lstStyle/>
          <a:p>
            <a:r>
              <a:rPr lang="en-US" dirty="0"/>
              <a:t>DATA  ANALYSIS</a:t>
            </a:r>
            <a:br>
              <a:rPr lang="en-US" dirty="0"/>
            </a:br>
            <a:endParaRPr lang="en-IN" dirty="0"/>
          </a:p>
        </p:txBody>
      </p:sp>
      <p:sp>
        <p:nvSpPr>
          <p:cNvPr id="7" name="TextBox 6">
            <a:extLst>
              <a:ext uri="{FF2B5EF4-FFF2-40B4-BE49-F238E27FC236}">
                <a16:creationId xmlns:a16="http://schemas.microsoft.com/office/drawing/2014/main" id="{F6FE4133-FCB0-664F-83B4-906EB0808A77}"/>
              </a:ext>
            </a:extLst>
          </p:cNvPr>
          <p:cNvSpPr txBox="1"/>
          <p:nvPr/>
        </p:nvSpPr>
        <p:spPr>
          <a:xfrm>
            <a:off x="2994955" y="517654"/>
            <a:ext cx="7374341" cy="677108"/>
          </a:xfrm>
          <a:prstGeom prst="rect">
            <a:avLst/>
          </a:prstGeom>
          <a:noFill/>
        </p:spPr>
        <p:txBody>
          <a:bodyPr wrap="square" rtlCol="0">
            <a:spAutoFit/>
          </a:bodyPr>
          <a:lstStyle/>
          <a:p>
            <a:r>
              <a:rPr lang="en-US" sz="2000" dirty="0">
                <a:solidFill>
                  <a:schemeClr val="tx2"/>
                </a:solidFill>
                <a:latin typeface="Times New Roman" panose="02020603050405020304" pitchFamily="18" charset="0"/>
                <a:cs typeface="Times New Roman" panose="02020603050405020304" pitchFamily="18" charset="0"/>
              </a:rPr>
              <a:t>UNIVARIATE ANALYSIS OF IMPORTANT COLUMNS</a:t>
            </a:r>
            <a:r>
              <a:rPr lang="en-US" dirty="0">
                <a:solidFill>
                  <a:schemeClr val="bg1"/>
                </a:solidFill>
                <a:latin typeface="Times New Roman" panose="02020603050405020304" pitchFamily="18" charset="0"/>
                <a:cs typeface="Times New Roman" panose="02020603050405020304" pitchFamily="18" charset="0"/>
              </a:rPr>
              <a:t>NIVARIATE ANALYSIS OF SOME IMPORTANT COLUMNS</a:t>
            </a:r>
            <a:endParaRPr lang="en-IN" dirty="0"/>
          </a:p>
        </p:txBody>
      </p:sp>
      <p:pic>
        <p:nvPicPr>
          <p:cNvPr id="5" name="Picture 4">
            <a:extLst>
              <a:ext uri="{FF2B5EF4-FFF2-40B4-BE49-F238E27FC236}">
                <a16:creationId xmlns:a16="http://schemas.microsoft.com/office/drawing/2014/main" id="{1449DA50-563A-CCC3-AE3C-E8828F2E7313}"/>
              </a:ext>
            </a:extLst>
          </p:cNvPr>
          <p:cNvPicPr>
            <a:picLocks noChangeAspect="1"/>
          </p:cNvPicPr>
          <p:nvPr/>
        </p:nvPicPr>
        <p:blipFill>
          <a:blip r:embed="rId2"/>
          <a:stretch>
            <a:fillRect/>
          </a:stretch>
        </p:blipFill>
        <p:spPr>
          <a:xfrm>
            <a:off x="2455052" y="1293320"/>
            <a:ext cx="6741993" cy="5380992"/>
          </a:xfrm>
          <a:prstGeom prst="rect">
            <a:avLst/>
          </a:prstGeom>
        </p:spPr>
      </p:pic>
    </p:spTree>
    <p:extLst>
      <p:ext uri="{BB962C8B-B14F-4D97-AF65-F5344CB8AC3E}">
        <p14:creationId xmlns:p14="http://schemas.microsoft.com/office/powerpoint/2010/main" val="13231028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BACBD9-2ED2-90E1-0F52-EB9097DA2F2D}"/>
              </a:ext>
            </a:extLst>
          </p:cNvPr>
          <p:cNvSpPr>
            <a:spLocks noGrp="1"/>
          </p:cNvSpPr>
          <p:nvPr>
            <p:ph type="title"/>
          </p:nvPr>
        </p:nvSpPr>
        <p:spPr>
          <a:xfrm>
            <a:off x="2320119" y="183688"/>
            <a:ext cx="7274257" cy="667932"/>
          </a:xfrm>
        </p:spPr>
        <p:txBody>
          <a:bodyPr>
            <a:normAutofit fontScale="90000"/>
          </a:bodyPr>
          <a:lstStyle/>
          <a:p>
            <a:r>
              <a:rPr lang="en-US" dirty="0"/>
              <a:t>DATA  ANALYSIS</a:t>
            </a:r>
            <a:br>
              <a:rPr lang="en-US" dirty="0"/>
            </a:br>
            <a:endParaRPr lang="en-IN" dirty="0"/>
          </a:p>
        </p:txBody>
      </p:sp>
      <p:sp>
        <p:nvSpPr>
          <p:cNvPr id="7" name="TextBox 6">
            <a:extLst>
              <a:ext uri="{FF2B5EF4-FFF2-40B4-BE49-F238E27FC236}">
                <a16:creationId xmlns:a16="http://schemas.microsoft.com/office/drawing/2014/main" id="{F6FE4133-FCB0-664F-83B4-906EB0808A77}"/>
              </a:ext>
            </a:extLst>
          </p:cNvPr>
          <p:cNvSpPr txBox="1"/>
          <p:nvPr/>
        </p:nvSpPr>
        <p:spPr>
          <a:xfrm>
            <a:off x="2994955" y="517654"/>
            <a:ext cx="7374341" cy="677108"/>
          </a:xfrm>
          <a:prstGeom prst="rect">
            <a:avLst/>
          </a:prstGeom>
          <a:noFill/>
        </p:spPr>
        <p:txBody>
          <a:bodyPr wrap="square" rtlCol="0">
            <a:spAutoFit/>
          </a:bodyPr>
          <a:lstStyle/>
          <a:p>
            <a:r>
              <a:rPr lang="en-US" sz="2000" dirty="0">
                <a:solidFill>
                  <a:schemeClr val="tx2"/>
                </a:solidFill>
                <a:latin typeface="Times New Roman" panose="02020603050405020304" pitchFamily="18" charset="0"/>
                <a:cs typeface="Times New Roman" panose="02020603050405020304" pitchFamily="18" charset="0"/>
              </a:rPr>
              <a:t>UNIVARIATE ANALYSIS OF IMPORTANT COLUMNS</a:t>
            </a:r>
            <a:r>
              <a:rPr lang="en-US" dirty="0">
                <a:solidFill>
                  <a:schemeClr val="bg1"/>
                </a:solidFill>
                <a:latin typeface="Times New Roman" panose="02020603050405020304" pitchFamily="18" charset="0"/>
                <a:cs typeface="Times New Roman" panose="02020603050405020304" pitchFamily="18" charset="0"/>
              </a:rPr>
              <a:t>NIVARIATE ANALYSIS OF SOME IMPORTANT COLUMNS</a:t>
            </a:r>
            <a:endParaRPr lang="en-IN" dirty="0"/>
          </a:p>
        </p:txBody>
      </p:sp>
      <p:pic>
        <p:nvPicPr>
          <p:cNvPr id="10" name="Picture 9">
            <a:extLst>
              <a:ext uri="{FF2B5EF4-FFF2-40B4-BE49-F238E27FC236}">
                <a16:creationId xmlns:a16="http://schemas.microsoft.com/office/drawing/2014/main" id="{74872A2A-BFFE-BED6-E8FF-192B93E28D2C}"/>
              </a:ext>
            </a:extLst>
          </p:cNvPr>
          <p:cNvPicPr>
            <a:picLocks noChangeAspect="1"/>
          </p:cNvPicPr>
          <p:nvPr/>
        </p:nvPicPr>
        <p:blipFill>
          <a:blip r:embed="rId2"/>
          <a:stretch>
            <a:fillRect/>
          </a:stretch>
        </p:blipFill>
        <p:spPr>
          <a:xfrm>
            <a:off x="2503635" y="1392284"/>
            <a:ext cx="6899671" cy="5194280"/>
          </a:xfrm>
          <a:prstGeom prst="rect">
            <a:avLst/>
          </a:prstGeom>
        </p:spPr>
      </p:pic>
    </p:spTree>
    <p:extLst>
      <p:ext uri="{BB962C8B-B14F-4D97-AF65-F5344CB8AC3E}">
        <p14:creationId xmlns:p14="http://schemas.microsoft.com/office/powerpoint/2010/main" val="29945014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916967D-729F-A49C-2A63-379ABD955361}"/>
              </a:ext>
            </a:extLst>
          </p:cNvPr>
          <p:cNvSpPr>
            <a:spLocks noGrp="1"/>
          </p:cNvSpPr>
          <p:nvPr>
            <p:ph type="title"/>
          </p:nvPr>
        </p:nvSpPr>
        <p:spPr>
          <a:xfrm>
            <a:off x="2972392" y="0"/>
            <a:ext cx="6062425" cy="1187355"/>
          </a:xfrm>
        </p:spPr>
        <p:txBody>
          <a:bodyPr/>
          <a:lstStyle/>
          <a:p>
            <a:r>
              <a:rPr lang="en-US" dirty="0"/>
              <a:t>RECOMMENDATION</a:t>
            </a:r>
            <a:endParaRPr lang="en-IN" dirty="0"/>
          </a:p>
        </p:txBody>
      </p:sp>
      <p:sp>
        <p:nvSpPr>
          <p:cNvPr id="8" name="TextBox 7">
            <a:extLst>
              <a:ext uri="{FF2B5EF4-FFF2-40B4-BE49-F238E27FC236}">
                <a16:creationId xmlns:a16="http://schemas.microsoft.com/office/drawing/2014/main" id="{674FA33F-8F11-38C7-D942-F3F6D0E78722}"/>
              </a:ext>
            </a:extLst>
          </p:cNvPr>
          <p:cNvSpPr txBox="1"/>
          <p:nvPr/>
        </p:nvSpPr>
        <p:spPr>
          <a:xfrm flipH="1">
            <a:off x="382137" y="1187357"/>
            <a:ext cx="11546005" cy="5355312"/>
          </a:xfrm>
          <a:prstGeom prst="rect">
            <a:avLst/>
          </a:prstGeom>
          <a:noFill/>
        </p:spPr>
        <p:txBody>
          <a:bodyPr wrap="square" rtlCol="0">
            <a:spAutoFit/>
          </a:bodyPr>
          <a:lstStyle/>
          <a:p>
            <a:pPr algn="l">
              <a:buFont typeface="+mj-lt"/>
              <a:buAutoNum type="arabicPeriod"/>
            </a:pPr>
            <a:r>
              <a:rPr lang="en-US" b="1" i="0" dirty="0">
                <a:solidFill>
                  <a:srgbClr val="374151"/>
                </a:solidFill>
                <a:effectLst/>
                <a:latin typeface="Sitka Subheading" panose="02000505000000020004" pitchFamily="2" charset="0"/>
              </a:rPr>
              <a:t>Defaulters vs. Non-Defaulters:</a:t>
            </a:r>
            <a:endParaRPr lang="en-US" b="0" i="0" dirty="0">
              <a:solidFill>
                <a:srgbClr val="374151"/>
              </a:solidFill>
              <a:effectLst/>
              <a:latin typeface="Sitka Subheading" panose="02000505000000020004" pitchFamily="2" charset="0"/>
            </a:endParaRPr>
          </a:p>
          <a:p>
            <a:pPr marL="742950" lvl="1" indent="-285750" algn="l">
              <a:buFont typeface="+mj-lt"/>
              <a:buAutoNum type="arabicPeriod"/>
            </a:pPr>
            <a:r>
              <a:rPr lang="en-US" b="0" i="0" dirty="0">
                <a:solidFill>
                  <a:srgbClr val="374151"/>
                </a:solidFill>
                <a:effectLst/>
                <a:latin typeface="Sitka Subheading" panose="02000505000000020004" pitchFamily="2" charset="0"/>
              </a:rPr>
              <a:t>The number of defaulters is notably low compared to non-defaulters.</a:t>
            </a:r>
          </a:p>
          <a:p>
            <a:pPr algn="l">
              <a:buFont typeface="+mj-lt"/>
              <a:buAutoNum type="arabicPeriod"/>
            </a:pPr>
            <a:r>
              <a:rPr lang="en-US" b="1" i="0" dirty="0">
                <a:solidFill>
                  <a:srgbClr val="374151"/>
                </a:solidFill>
                <a:effectLst/>
                <a:latin typeface="Sitka Subheading" panose="02000505000000020004" pitchFamily="2" charset="0"/>
              </a:rPr>
              <a:t>Gender Distribution:</a:t>
            </a:r>
            <a:endParaRPr lang="en-US" b="0" i="0" dirty="0">
              <a:solidFill>
                <a:srgbClr val="374151"/>
              </a:solidFill>
              <a:effectLst/>
              <a:latin typeface="Sitka Subheading" panose="02000505000000020004" pitchFamily="2" charset="0"/>
            </a:endParaRPr>
          </a:p>
          <a:p>
            <a:pPr marL="742950" lvl="1" indent="-285750" algn="l">
              <a:buFont typeface="+mj-lt"/>
              <a:buAutoNum type="arabicPeriod"/>
            </a:pPr>
            <a:r>
              <a:rPr lang="en-US" b="0" i="0" dirty="0">
                <a:solidFill>
                  <a:srgbClr val="374151"/>
                </a:solidFill>
                <a:effectLst/>
                <a:latin typeface="Sitka Subheading" panose="02000505000000020004" pitchFamily="2" charset="0"/>
              </a:rPr>
              <a:t>A majority of clients are female.</a:t>
            </a:r>
          </a:p>
          <a:p>
            <a:pPr algn="l">
              <a:buFont typeface="+mj-lt"/>
              <a:buAutoNum type="arabicPeriod"/>
            </a:pPr>
            <a:r>
              <a:rPr lang="en-US" b="1" i="0" dirty="0">
                <a:solidFill>
                  <a:srgbClr val="374151"/>
                </a:solidFill>
                <a:effectLst/>
                <a:latin typeface="Sitka Subheading" panose="02000505000000020004" pitchFamily="2" charset="0"/>
              </a:rPr>
              <a:t>Income Type:</a:t>
            </a:r>
            <a:endParaRPr lang="en-US" b="0" i="0" dirty="0">
              <a:solidFill>
                <a:srgbClr val="374151"/>
              </a:solidFill>
              <a:effectLst/>
              <a:latin typeface="Sitka Subheading" panose="02000505000000020004" pitchFamily="2" charset="0"/>
            </a:endParaRPr>
          </a:p>
          <a:p>
            <a:pPr marL="742950" lvl="1" indent="-285750" algn="l">
              <a:buFont typeface="+mj-lt"/>
              <a:buAutoNum type="arabicPeriod"/>
            </a:pPr>
            <a:r>
              <a:rPr lang="en-US" b="0" i="0" dirty="0">
                <a:solidFill>
                  <a:srgbClr val="374151"/>
                </a:solidFill>
                <a:effectLst/>
                <a:latin typeface="Sitka Subheading" panose="02000505000000020004" pitchFamily="2" charset="0"/>
              </a:rPr>
              <a:t>The predominant income type among clients is "working."</a:t>
            </a:r>
          </a:p>
          <a:p>
            <a:pPr algn="l">
              <a:buFont typeface="+mj-lt"/>
              <a:buAutoNum type="arabicPeriod"/>
            </a:pPr>
            <a:r>
              <a:rPr lang="en-US" b="1" i="0" dirty="0">
                <a:solidFill>
                  <a:srgbClr val="374151"/>
                </a:solidFill>
                <a:effectLst/>
                <a:latin typeface="Sitka Subheading" panose="02000505000000020004" pitchFamily="2" charset="0"/>
              </a:rPr>
              <a:t>Previous Loan Approval:</a:t>
            </a:r>
            <a:endParaRPr lang="en-US" b="0" i="0" dirty="0">
              <a:solidFill>
                <a:srgbClr val="374151"/>
              </a:solidFill>
              <a:effectLst/>
              <a:latin typeface="Sitka Subheading" panose="02000505000000020004" pitchFamily="2" charset="0"/>
            </a:endParaRPr>
          </a:p>
          <a:p>
            <a:pPr marL="742950" lvl="1" indent="-285750" algn="l">
              <a:buFont typeface="+mj-lt"/>
              <a:buAutoNum type="arabicPeriod"/>
            </a:pPr>
            <a:r>
              <a:rPr lang="en-US" b="0" i="0" dirty="0">
                <a:solidFill>
                  <a:srgbClr val="374151"/>
                </a:solidFill>
                <a:effectLst/>
                <a:latin typeface="Sitka Subheading" panose="02000505000000020004" pitchFamily="2" charset="0"/>
              </a:rPr>
              <a:t>Most clients have had their previous loans approved. The number of clients canceling or refusing loans is minimal and comparable, both being low compared to approved loans.</a:t>
            </a:r>
          </a:p>
          <a:p>
            <a:pPr algn="l">
              <a:buFont typeface="+mj-lt"/>
              <a:buAutoNum type="arabicPeriod"/>
            </a:pPr>
            <a:r>
              <a:rPr lang="en-US" b="1" i="0" dirty="0">
                <a:solidFill>
                  <a:srgbClr val="374151"/>
                </a:solidFill>
                <a:effectLst/>
                <a:latin typeface="Sitka Subheading" panose="02000505000000020004" pitchFamily="2" charset="0"/>
              </a:rPr>
              <a:t>Marital Status:</a:t>
            </a:r>
            <a:endParaRPr lang="en-US" b="0" i="0" dirty="0">
              <a:solidFill>
                <a:srgbClr val="374151"/>
              </a:solidFill>
              <a:effectLst/>
              <a:latin typeface="Sitka Subheading" panose="02000505000000020004" pitchFamily="2" charset="0"/>
            </a:endParaRPr>
          </a:p>
          <a:p>
            <a:pPr marL="742950" lvl="1" indent="-285750" algn="l">
              <a:buFont typeface="+mj-lt"/>
              <a:buAutoNum type="arabicPeriod"/>
            </a:pPr>
            <a:r>
              <a:rPr lang="en-US" b="0" i="0" dirty="0">
                <a:solidFill>
                  <a:srgbClr val="374151"/>
                </a:solidFill>
                <a:effectLst/>
                <a:latin typeface="Sitka Subheading" panose="02000505000000020004" pitchFamily="2" charset="0"/>
              </a:rPr>
              <a:t>The majority of clients are married.</a:t>
            </a:r>
          </a:p>
          <a:p>
            <a:pPr algn="l">
              <a:buFont typeface="+mj-lt"/>
              <a:buAutoNum type="arabicPeriod"/>
            </a:pPr>
            <a:r>
              <a:rPr lang="en-US" b="1" i="0" dirty="0">
                <a:solidFill>
                  <a:srgbClr val="374151"/>
                </a:solidFill>
                <a:effectLst/>
                <a:latin typeface="Sitka Subheading" panose="02000505000000020004" pitchFamily="2" charset="0"/>
              </a:rPr>
              <a:t>Client History:</a:t>
            </a:r>
            <a:endParaRPr lang="en-US" b="0" i="0" dirty="0">
              <a:solidFill>
                <a:srgbClr val="374151"/>
              </a:solidFill>
              <a:effectLst/>
              <a:latin typeface="Sitka Subheading" panose="02000505000000020004" pitchFamily="2" charset="0"/>
            </a:endParaRPr>
          </a:p>
          <a:p>
            <a:pPr marL="742950" lvl="1" indent="-285750" algn="l">
              <a:buFont typeface="+mj-lt"/>
              <a:buAutoNum type="arabicPeriod"/>
            </a:pPr>
            <a:r>
              <a:rPr lang="en-US" b="0" i="0" dirty="0">
                <a:solidFill>
                  <a:srgbClr val="374151"/>
                </a:solidFill>
                <a:effectLst/>
                <a:latin typeface="Sitka Subheading" panose="02000505000000020004" pitchFamily="2" charset="0"/>
              </a:rPr>
              <a:t>A significant portion of clients consists of repeat customers.</a:t>
            </a:r>
          </a:p>
          <a:p>
            <a:pPr algn="l">
              <a:buFont typeface="+mj-lt"/>
              <a:buAutoNum type="arabicPeriod"/>
            </a:pPr>
            <a:r>
              <a:rPr lang="en-US" b="1" i="0" dirty="0">
                <a:solidFill>
                  <a:srgbClr val="374151"/>
                </a:solidFill>
                <a:effectLst/>
                <a:latin typeface="Sitka Subheading" panose="02000505000000020004" pitchFamily="2" charset="0"/>
              </a:rPr>
              <a:t>Annual Income Distribution:</a:t>
            </a:r>
            <a:endParaRPr lang="en-US" b="0" i="0" dirty="0">
              <a:solidFill>
                <a:srgbClr val="374151"/>
              </a:solidFill>
              <a:effectLst/>
              <a:latin typeface="Sitka Subheading" panose="02000505000000020004" pitchFamily="2" charset="0"/>
            </a:endParaRPr>
          </a:p>
          <a:p>
            <a:pPr marL="742950" lvl="1" indent="-285750" algn="l">
              <a:buFont typeface="+mj-lt"/>
              <a:buAutoNum type="arabicPeriod"/>
            </a:pPr>
            <a:r>
              <a:rPr lang="en-US" b="0" i="0" dirty="0">
                <a:solidFill>
                  <a:srgbClr val="374151"/>
                </a:solidFill>
                <a:effectLst/>
                <a:latin typeface="Sitka Subheading" panose="02000505000000020004" pitchFamily="2" charset="0"/>
              </a:rPr>
              <a:t>Clients with low to medium annual income levels are the majority.</a:t>
            </a:r>
          </a:p>
          <a:p>
            <a:pPr algn="l">
              <a:buFont typeface="+mj-lt"/>
              <a:buAutoNum type="arabicPeriod"/>
            </a:pPr>
            <a:r>
              <a:rPr lang="en-US" b="1" i="0" dirty="0">
                <a:solidFill>
                  <a:srgbClr val="374151"/>
                </a:solidFill>
                <a:effectLst/>
                <a:latin typeface="Sitka Subheading" panose="02000505000000020004" pitchFamily="2" charset="0"/>
              </a:rPr>
              <a:t>Income Level and Defaulters:</a:t>
            </a:r>
            <a:endParaRPr lang="en-US" b="0" i="0" dirty="0">
              <a:solidFill>
                <a:srgbClr val="374151"/>
              </a:solidFill>
              <a:effectLst/>
              <a:latin typeface="Sitka Subheading" panose="02000505000000020004" pitchFamily="2" charset="0"/>
            </a:endParaRPr>
          </a:p>
          <a:p>
            <a:pPr marL="742950" lvl="1" indent="-285750" algn="l">
              <a:buFont typeface="+mj-lt"/>
              <a:buAutoNum type="arabicPeriod"/>
            </a:pPr>
            <a:r>
              <a:rPr lang="en-US" b="0" i="0" dirty="0">
                <a:solidFill>
                  <a:srgbClr val="374151"/>
                </a:solidFill>
                <a:effectLst/>
                <a:latin typeface="Sitka Subheading" panose="02000505000000020004" pitchFamily="2" charset="0"/>
              </a:rPr>
              <a:t>Non-defaulters are prominently found among clients with low annual income, with the second-highest among those with medium income.</a:t>
            </a:r>
          </a:p>
          <a:p>
            <a:endParaRPr lang="en-IN" dirty="0">
              <a:latin typeface="Sitka Subheading" panose="02000505000000020004" pitchFamily="2" charset="0"/>
            </a:endParaRPr>
          </a:p>
        </p:txBody>
      </p:sp>
    </p:spTree>
    <p:extLst>
      <p:ext uri="{BB962C8B-B14F-4D97-AF65-F5344CB8AC3E}">
        <p14:creationId xmlns:p14="http://schemas.microsoft.com/office/powerpoint/2010/main" val="3878950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916967D-729F-A49C-2A63-379ABD955361}"/>
              </a:ext>
            </a:extLst>
          </p:cNvPr>
          <p:cNvSpPr>
            <a:spLocks noGrp="1"/>
          </p:cNvSpPr>
          <p:nvPr>
            <p:ph type="title"/>
          </p:nvPr>
        </p:nvSpPr>
        <p:spPr>
          <a:xfrm>
            <a:off x="2972392" y="0"/>
            <a:ext cx="6062425" cy="1187355"/>
          </a:xfrm>
        </p:spPr>
        <p:txBody>
          <a:bodyPr/>
          <a:lstStyle/>
          <a:p>
            <a:r>
              <a:rPr lang="en-US" dirty="0"/>
              <a:t>RECOMMENDATION</a:t>
            </a:r>
            <a:endParaRPr lang="en-IN" dirty="0"/>
          </a:p>
        </p:txBody>
      </p:sp>
      <p:sp>
        <p:nvSpPr>
          <p:cNvPr id="8" name="TextBox 7">
            <a:extLst>
              <a:ext uri="{FF2B5EF4-FFF2-40B4-BE49-F238E27FC236}">
                <a16:creationId xmlns:a16="http://schemas.microsoft.com/office/drawing/2014/main" id="{674FA33F-8F11-38C7-D942-F3F6D0E78722}"/>
              </a:ext>
            </a:extLst>
          </p:cNvPr>
          <p:cNvSpPr txBox="1"/>
          <p:nvPr/>
        </p:nvSpPr>
        <p:spPr>
          <a:xfrm flipH="1">
            <a:off x="382137" y="1187357"/>
            <a:ext cx="11546005" cy="5355312"/>
          </a:xfrm>
          <a:prstGeom prst="rect">
            <a:avLst/>
          </a:prstGeom>
          <a:noFill/>
        </p:spPr>
        <p:txBody>
          <a:bodyPr wrap="square" rtlCol="0">
            <a:spAutoFit/>
          </a:bodyPr>
          <a:lstStyle/>
          <a:p>
            <a:pPr algn="l">
              <a:buFont typeface="+mj-lt"/>
              <a:buAutoNum type="arabicPeriod"/>
            </a:pPr>
            <a:r>
              <a:rPr lang="en-US" b="1" i="0" dirty="0">
                <a:solidFill>
                  <a:srgbClr val="374151"/>
                </a:solidFill>
                <a:effectLst/>
                <a:latin typeface="Sitka Subheading" panose="02000505000000020004" pitchFamily="2" charset="0"/>
              </a:rPr>
              <a:t>Income Type and Previous Loan Approval:</a:t>
            </a:r>
            <a:endParaRPr lang="en-US" b="0" i="0" dirty="0">
              <a:solidFill>
                <a:srgbClr val="374151"/>
              </a:solidFill>
              <a:effectLst/>
              <a:latin typeface="Sitka Subheading" panose="02000505000000020004" pitchFamily="2" charset="0"/>
            </a:endParaRPr>
          </a:p>
          <a:p>
            <a:pPr marL="742950" lvl="1" indent="-285750" algn="l">
              <a:buFont typeface="+mj-lt"/>
              <a:buAutoNum type="arabicPeriod"/>
            </a:pPr>
            <a:r>
              <a:rPr lang="en-US" b="0" i="0" dirty="0">
                <a:solidFill>
                  <a:srgbClr val="374151"/>
                </a:solidFill>
                <a:effectLst/>
                <a:latin typeface="Sitka Subheading" panose="02000505000000020004" pitchFamily="2" charset="0"/>
              </a:rPr>
              <a:t>Clients with the income type 'working' show a higher likelihood of being non-defaulters, and this group also has a higher rate of previous loan approvals. Commercial associates are the second-highest in this regard.</a:t>
            </a:r>
          </a:p>
          <a:p>
            <a:pPr algn="l">
              <a:buFont typeface="+mj-lt"/>
              <a:buAutoNum type="arabicPeriod"/>
            </a:pPr>
            <a:r>
              <a:rPr lang="en-US" b="1" i="0" dirty="0">
                <a:solidFill>
                  <a:srgbClr val="374151"/>
                </a:solidFill>
                <a:effectLst/>
                <a:latin typeface="Sitka Subheading" panose="02000505000000020004" pitchFamily="2" charset="0"/>
              </a:rPr>
              <a:t>Repeat Clients and Loan Approval:</a:t>
            </a:r>
            <a:endParaRPr lang="en-US" b="0" i="0" dirty="0">
              <a:solidFill>
                <a:srgbClr val="374151"/>
              </a:solidFill>
              <a:effectLst/>
              <a:latin typeface="Sitka Subheading" panose="02000505000000020004" pitchFamily="2" charset="0"/>
            </a:endParaRPr>
          </a:p>
          <a:p>
            <a:pPr marL="742950" lvl="1" indent="-285750" algn="l">
              <a:buFont typeface="+mj-lt"/>
              <a:buAutoNum type="arabicPeriod"/>
            </a:pPr>
            <a:r>
              <a:rPr lang="en-US" b="0" i="0" dirty="0">
                <a:solidFill>
                  <a:srgbClr val="374151"/>
                </a:solidFill>
                <a:effectLst/>
                <a:latin typeface="Sitka Subheading" panose="02000505000000020004" pitchFamily="2" charset="0"/>
              </a:rPr>
              <a:t>Repeat clients are predominantly non-defaulters, with a history of previous loan approvals.</a:t>
            </a:r>
          </a:p>
          <a:p>
            <a:pPr algn="l">
              <a:buFont typeface="+mj-lt"/>
              <a:buAutoNum type="arabicPeriod"/>
            </a:pPr>
            <a:r>
              <a:rPr lang="en-US" b="1" i="0" dirty="0">
                <a:solidFill>
                  <a:srgbClr val="374151"/>
                </a:solidFill>
                <a:effectLst/>
                <a:latin typeface="Sitka Subheading" panose="02000505000000020004" pitchFamily="2" charset="0"/>
              </a:rPr>
              <a:t>Marital Status and Loan Approval:</a:t>
            </a:r>
            <a:endParaRPr lang="en-US" b="0" i="0" dirty="0">
              <a:solidFill>
                <a:srgbClr val="374151"/>
              </a:solidFill>
              <a:effectLst/>
              <a:latin typeface="Sitka Subheading" panose="02000505000000020004" pitchFamily="2" charset="0"/>
            </a:endParaRPr>
          </a:p>
          <a:p>
            <a:pPr marL="742950" lvl="1" indent="-285750" algn="l">
              <a:buFont typeface="+mj-lt"/>
              <a:buAutoNum type="arabicPeriod"/>
            </a:pPr>
            <a:r>
              <a:rPr lang="en-US" b="0" i="0" dirty="0">
                <a:solidFill>
                  <a:srgbClr val="374151"/>
                </a:solidFill>
                <a:effectLst/>
                <a:latin typeface="Sitka Subheading" panose="02000505000000020004" pitchFamily="2" charset="0"/>
              </a:rPr>
              <a:t>Married clients have a higher likelihood of previous loan approvals, with single clients in the second position.</a:t>
            </a:r>
          </a:p>
          <a:p>
            <a:pPr algn="l">
              <a:buFont typeface="+mj-lt"/>
              <a:buAutoNum type="arabicPeriod"/>
            </a:pPr>
            <a:r>
              <a:rPr lang="en-US" b="1" i="0" dirty="0">
                <a:solidFill>
                  <a:srgbClr val="374151"/>
                </a:solidFill>
                <a:effectLst/>
                <a:latin typeface="Sitka Subheading" panose="02000505000000020004" pitchFamily="2" charset="0"/>
              </a:rPr>
              <a:t>Loan Amount for Non-Defaulters:</a:t>
            </a:r>
            <a:endParaRPr lang="en-US" b="0" i="0" dirty="0">
              <a:solidFill>
                <a:srgbClr val="374151"/>
              </a:solidFill>
              <a:effectLst/>
              <a:latin typeface="Sitka Subheading" panose="02000505000000020004" pitchFamily="2" charset="0"/>
            </a:endParaRPr>
          </a:p>
          <a:p>
            <a:pPr marL="742950" lvl="1" indent="-285750" algn="l">
              <a:buFont typeface="+mj-lt"/>
              <a:buAutoNum type="arabicPeriod"/>
            </a:pPr>
            <a:r>
              <a:rPr lang="en-US" b="0" i="0" dirty="0">
                <a:solidFill>
                  <a:srgbClr val="374151"/>
                </a:solidFill>
                <a:effectLst/>
                <a:latin typeface="Sitka Subheading" panose="02000505000000020004" pitchFamily="2" charset="0"/>
              </a:rPr>
              <a:t>Most non-defaulters have loan amounts ranging from 0.2 to 0.6 million.</a:t>
            </a:r>
          </a:p>
          <a:p>
            <a:pPr algn="l">
              <a:buFont typeface="+mj-lt"/>
              <a:buAutoNum type="arabicPeriod"/>
            </a:pPr>
            <a:r>
              <a:rPr lang="en-US" b="1" i="0" dirty="0">
                <a:solidFill>
                  <a:srgbClr val="374151"/>
                </a:solidFill>
                <a:effectLst/>
                <a:latin typeface="Sitka Subheading" panose="02000505000000020004" pitchFamily="2" charset="0"/>
              </a:rPr>
              <a:t>Goods Price and Defaulters:</a:t>
            </a:r>
            <a:endParaRPr lang="en-US" b="0" i="0" dirty="0">
              <a:solidFill>
                <a:srgbClr val="374151"/>
              </a:solidFill>
              <a:effectLst/>
              <a:latin typeface="Sitka Subheading" panose="02000505000000020004" pitchFamily="2" charset="0"/>
            </a:endParaRPr>
          </a:p>
          <a:p>
            <a:pPr marL="742950" lvl="1" indent="-285750" algn="l">
              <a:buFont typeface="+mj-lt"/>
              <a:buAutoNum type="arabicPeriod"/>
            </a:pPr>
            <a:r>
              <a:rPr lang="en-US" b="0" i="0" dirty="0">
                <a:solidFill>
                  <a:srgbClr val="374151"/>
                </a:solidFill>
                <a:effectLst/>
                <a:latin typeface="Sitka Subheading" panose="02000505000000020004" pitchFamily="2" charset="0"/>
              </a:rPr>
              <a:t>Defaulters tend to have goods prices ranging from 0.4 to 0.6 million, while non-defaulters predominantly fall within the 0.2 to 0.3 million range.</a:t>
            </a:r>
          </a:p>
          <a:p>
            <a:pPr algn="l"/>
            <a:endParaRPr lang="en-US" b="0" i="0" dirty="0">
              <a:solidFill>
                <a:srgbClr val="374151"/>
              </a:solidFill>
              <a:effectLst/>
              <a:latin typeface="Sitka Subheading" panose="02000505000000020004" pitchFamily="2" charset="0"/>
            </a:endParaRPr>
          </a:p>
          <a:p>
            <a:pPr algn="l"/>
            <a:endParaRPr lang="en-US" dirty="0">
              <a:solidFill>
                <a:srgbClr val="374151"/>
              </a:solidFill>
              <a:latin typeface="Sitka Subheading" panose="02000505000000020004" pitchFamily="2" charset="0"/>
            </a:endParaRPr>
          </a:p>
          <a:p>
            <a:pPr algn="l"/>
            <a:r>
              <a:rPr lang="en-US" b="0" i="0" dirty="0">
                <a:solidFill>
                  <a:srgbClr val="374151"/>
                </a:solidFill>
                <a:effectLst/>
                <a:latin typeface="Sitka Subheading" panose="02000505000000020004" pitchFamily="2" charset="0"/>
              </a:rPr>
              <a:t>These insights provide a comprehensive understanding of the risk factors associated with the dataset, offering valuable information for decision-making in the context of loans and client profiles.</a:t>
            </a:r>
          </a:p>
          <a:p>
            <a:endParaRPr lang="en-IN" dirty="0">
              <a:latin typeface="Sitka Subheading" panose="02000505000000020004" pitchFamily="2" charset="0"/>
            </a:endParaRPr>
          </a:p>
        </p:txBody>
      </p:sp>
    </p:spTree>
    <p:extLst>
      <p:ext uri="{BB962C8B-B14F-4D97-AF65-F5344CB8AC3E}">
        <p14:creationId xmlns:p14="http://schemas.microsoft.com/office/powerpoint/2010/main" val="3770657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2DCC9C-7429-45B0-8103-C0D206342BE7}"/>
              </a:ext>
            </a:extLst>
          </p:cNvPr>
          <p:cNvSpPr>
            <a:spLocks noGrp="1"/>
          </p:cNvSpPr>
          <p:nvPr>
            <p:ph type="title"/>
          </p:nvPr>
        </p:nvSpPr>
        <p:spPr>
          <a:xfrm>
            <a:off x="960120" y="960120"/>
            <a:ext cx="4645152" cy="914400"/>
          </a:xfrm>
        </p:spPr>
        <p:txBody>
          <a:bodyPr/>
          <a:lstStyle/>
          <a:p>
            <a:r>
              <a:rPr lang="en-US" dirty="0"/>
              <a:t>Meet the presenter</a:t>
            </a:r>
          </a:p>
        </p:txBody>
      </p:sp>
      <p:sp>
        <p:nvSpPr>
          <p:cNvPr id="33" name="Date Placeholder 32">
            <a:extLst>
              <a:ext uri="{FF2B5EF4-FFF2-40B4-BE49-F238E27FC236}">
                <a16:creationId xmlns:a16="http://schemas.microsoft.com/office/drawing/2014/main" id="{FA8AB7A3-8189-4146-84E3-D859FD67003C}"/>
              </a:ext>
            </a:extLst>
          </p:cNvPr>
          <p:cNvSpPr>
            <a:spLocks noGrp="1"/>
          </p:cNvSpPr>
          <p:nvPr>
            <p:ph type="dt" sz="half" idx="10"/>
          </p:nvPr>
        </p:nvSpPr>
        <p:spPr>
          <a:xfrm>
            <a:off x="457200" y="6488702"/>
            <a:ext cx="2743200" cy="182880"/>
          </a:xfrm>
        </p:spPr>
        <p:txBody>
          <a:bodyPr/>
          <a:lstStyle/>
          <a:p>
            <a:r>
              <a:rPr lang="en-US" dirty="0"/>
              <a:t>20XX</a:t>
            </a:r>
          </a:p>
        </p:txBody>
      </p:sp>
      <p:sp>
        <p:nvSpPr>
          <p:cNvPr id="34" name="Footer Placeholder 33">
            <a:extLst>
              <a:ext uri="{FF2B5EF4-FFF2-40B4-BE49-F238E27FC236}">
                <a16:creationId xmlns:a16="http://schemas.microsoft.com/office/drawing/2014/main" id="{201C63C9-DA14-420C-BBAA-00D6ECAA4FEB}"/>
              </a:ext>
            </a:extLst>
          </p:cNvPr>
          <p:cNvSpPr>
            <a:spLocks noGrp="1"/>
          </p:cNvSpPr>
          <p:nvPr>
            <p:ph type="ftr" sz="quarter" idx="11"/>
          </p:nvPr>
        </p:nvSpPr>
        <p:spPr>
          <a:xfrm>
            <a:off x="4038600" y="6488702"/>
            <a:ext cx="4114800" cy="182880"/>
          </a:xfrm>
        </p:spPr>
        <p:txBody>
          <a:bodyPr/>
          <a:lstStyle/>
          <a:p>
            <a:r>
              <a:rPr lang="en-US" dirty="0"/>
              <a:t>CONFERENCE PRESENTATION</a:t>
            </a:r>
          </a:p>
        </p:txBody>
      </p:sp>
      <p:sp>
        <p:nvSpPr>
          <p:cNvPr id="35" name="Slide Number Placeholder 34">
            <a:extLst>
              <a:ext uri="{FF2B5EF4-FFF2-40B4-BE49-F238E27FC236}">
                <a16:creationId xmlns:a16="http://schemas.microsoft.com/office/drawing/2014/main" id="{8E1AC5C9-EB48-467F-A73C-3E2E0A794DE9}"/>
              </a:ext>
            </a:extLst>
          </p:cNvPr>
          <p:cNvSpPr>
            <a:spLocks noGrp="1"/>
          </p:cNvSpPr>
          <p:nvPr>
            <p:ph type="sldNum" sz="quarter" idx="12"/>
          </p:nvPr>
        </p:nvSpPr>
        <p:spPr>
          <a:xfrm>
            <a:off x="8997696" y="6488702"/>
            <a:ext cx="2743200" cy="182880"/>
          </a:xfrm>
        </p:spPr>
        <p:txBody>
          <a:bodyPr/>
          <a:lstStyle/>
          <a:p>
            <a:fld id="{B5CEABB6-07DC-46E8-9B57-56EC44A396E5}" type="slidenum">
              <a:rPr lang="en-US" smtClean="0"/>
              <a:pPr/>
              <a:t>3</a:t>
            </a:fld>
            <a:endParaRPr lang="en-US" dirty="0"/>
          </a:p>
        </p:txBody>
      </p:sp>
      <p:pic>
        <p:nvPicPr>
          <p:cNvPr id="30" name="Picture Placeholder 29">
            <a:extLst>
              <a:ext uri="{FF2B5EF4-FFF2-40B4-BE49-F238E27FC236}">
                <a16:creationId xmlns:a16="http://schemas.microsoft.com/office/drawing/2014/main" id="{D1187FF2-8FC3-4450-A220-12AA331F4B7D}"/>
              </a:ext>
            </a:extLst>
          </p:cNvPr>
          <p:cNvPicPr>
            <a:picLocks noGrp="1" noChangeAspect="1"/>
          </p:cNvPicPr>
          <p:nvPr>
            <p:ph type="pic" sz="quarter" idx="13"/>
          </p:nvPr>
        </p:nvPicPr>
        <p:blipFill>
          <a:blip r:embed="rId2"/>
          <a:srcRect/>
          <a:stretch/>
        </p:blipFill>
        <p:spPr>
          <a:xfrm>
            <a:off x="6443472" y="514350"/>
            <a:ext cx="5291328" cy="5857875"/>
          </a:xfrm>
        </p:spPr>
      </p:pic>
      <p:sp>
        <p:nvSpPr>
          <p:cNvPr id="10" name="Text Placeholder 9">
            <a:extLst>
              <a:ext uri="{FF2B5EF4-FFF2-40B4-BE49-F238E27FC236}">
                <a16:creationId xmlns:a16="http://schemas.microsoft.com/office/drawing/2014/main" id="{A32E4DAB-1431-49AD-B20B-F0E932C75C07}"/>
              </a:ext>
            </a:extLst>
          </p:cNvPr>
          <p:cNvSpPr>
            <a:spLocks noGrp="1"/>
          </p:cNvSpPr>
          <p:nvPr>
            <p:ph type="body" sz="quarter" idx="14"/>
          </p:nvPr>
        </p:nvSpPr>
        <p:spPr>
          <a:xfrm>
            <a:off x="960120" y="3172968"/>
            <a:ext cx="4617720" cy="457200"/>
          </a:xfrm>
        </p:spPr>
        <p:txBody>
          <a:bodyPr anchor="ctr"/>
          <a:lstStyle/>
          <a:p>
            <a:r>
              <a:rPr lang="en-US" dirty="0"/>
              <a:t>SAURADIP PRADHAN</a:t>
            </a:r>
          </a:p>
        </p:txBody>
      </p:sp>
    </p:spTree>
    <p:extLst>
      <p:ext uri="{BB962C8B-B14F-4D97-AF65-F5344CB8AC3E}">
        <p14:creationId xmlns:p14="http://schemas.microsoft.com/office/powerpoint/2010/main" val="3052098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close up of leather couch&#10;">
            <a:extLst>
              <a:ext uri="{FF2B5EF4-FFF2-40B4-BE49-F238E27FC236}">
                <a16:creationId xmlns:a16="http://schemas.microsoft.com/office/drawing/2014/main" id="{9AF1727E-E901-4292-931B-CD986A1593DB}"/>
              </a:ext>
            </a:extLst>
          </p:cNvPr>
          <p:cNvPicPr>
            <a:picLocks noGrp="1" noChangeAspect="1"/>
          </p:cNvPicPr>
          <p:nvPr>
            <p:ph type="pic" sz="quarter" idx="14"/>
          </p:nvPr>
        </p:nvPicPr>
        <p:blipFill rotWithShape="1">
          <a:blip r:embed="rId2" cstate="screen">
            <a:extLst>
              <a:ext uri="{BEBA8EAE-BF5A-486C-A8C5-ECC9F3942E4B}">
                <a14:imgProps xmlns:a14="http://schemas.microsoft.com/office/drawing/2010/main">
                  <a14:imgLayer r:embed="rId3">
                    <a14:imgEffect>
                      <a14:brightnessContrast bright="-15000"/>
                    </a14:imgEffect>
                  </a14:imgLayer>
                </a14:imgProps>
              </a:ext>
              <a:ext uri="{28A0092B-C50C-407E-A947-70E740481C1C}">
                <a14:useLocalDpi xmlns:a14="http://schemas.microsoft.com/office/drawing/2010/main"/>
              </a:ext>
            </a:extLst>
          </a:blip>
          <a:srcRect/>
          <a:stretch/>
        </p:blipFill>
        <p:spPr>
          <a:xfrm>
            <a:off x="3048" y="-5556"/>
            <a:ext cx="12188952" cy="6858000"/>
          </a:xfrm>
        </p:spPr>
      </p:pic>
      <p:sp>
        <p:nvSpPr>
          <p:cNvPr id="2" name="Title 1">
            <a:extLst>
              <a:ext uri="{FF2B5EF4-FFF2-40B4-BE49-F238E27FC236}">
                <a16:creationId xmlns:a16="http://schemas.microsoft.com/office/drawing/2014/main" id="{A106B2E4-7115-4A6C-B218-5316CEB06D2F}"/>
              </a:ext>
            </a:extLst>
          </p:cNvPr>
          <p:cNvSpPr>
            <a:spLocks noGrp="1"/>
          </p:cNvSpPr>
          <p:nvPr>
            <p:ph type="title"/>
          </p:nvPr>
        </p:nvSpPr>
        <p:spPr>
          <a:xfrm>
            <a:off x="609600" y="914400"/>
            <a:ext cx="10972800" cy="5029200"/>
          </a:xfrm>
        </p:spPr>
        <p:txBody>
          <a:bodyPr>
            <a:noAutofit/>
          </a:bodyPr>
          <a:lstStyle/>
          <a:p>
            <a:r>
              <a:rPr lang="en-US" sz="2000" b="0" i="0" dirty="0">
                <a:solidFill>
                  <a:schemeClr val="bg1"/>
                </a:solidFill>
                <a:effectLst/>
                <a:latin typeface="+mn-lt"/>
                <a:cs typeface="Segoe UI Light" panose="020B0502040204020203" pitchFamily="34" charset="0"/>
              </a:rPr>
              <a:t>In the realm of consumer finance, our company faces the challenge of</a:t>
            </a:r>
            <a:br>
              <a:rPr lang="en-US" sz="2000" b="0" i="0" dirty="0">
                <a:solidFill>
                  <a:schemeClr val="bg1"/>
                </a:solidFill>
                <a:effectLst/>
                <a:latin typeface="+mn-lt"/>
                <a:cs typeface="Segoe UI Light" panose="020B0502040204020203" pitchFamily="34" charset="0"/>
              </a:rPr>
            </a:br>
            <a:r>
              <a:rPr lang="en-US" sz="2000" b="0" i="0" dirty="0">
                <a:solidFill>
                  <a:schemeClr val="bg1"/>
                </a:solidFill>
                <a:effectLst/>
                <a:latin typeface="+mn-lt"/>
                <a:cs typeface="Segoe UI Light" panose="020B0502040204020203" pitchFamily="34" charset="0"/>
              </a:rPr>
              <a:t> optimizing loan approval decisions. The absence of robust credit</a:t>
            </a:r>
            <a:br>
              <a:rPr lang="en-US" sz="2000" b="0" i="0" dirty="0">
                <a:solidFill>
                  <a:schemeClr val="bg1"/>
                </a:solidFill>
                <a:effectLst/>
                <a:latin typeface="+mn-lt"/>
                <a:cs typeface="Segoe UI Light" panose="020B0502040204020203" pitchFamily="34" charset="0"/>
              </a:rPr>
            </a:br>
            <a:r>
              <a:rPr lang="en-US" sz="2000" b="0" i="0" dirty="0">
                <a:solidFill>
                  <a:schemeClr val="bg1"/>
                </a:solidFill>
                <a:effectLst/>
                <a:latin typeface="+mn-lt"/>
                <a:cs typeface="Segoe UI Light" panose="020B0502040204020203" pitchFamily="34" charset="0"/>
              </a:rPr>
              <a:t> histories often results in difficulties distinguishing creditworthy </a:t>
            </a:r>
            <a:br>
              <a:rPr lang="en-US" sz="2000" b="0" i="0" dirty="0">
                <a:solidFill>
                  <a:schemeClr val="bg1"/>
                </a:solidFill>
                <a:effectLst/>
                <a:latin typeface="+mn-lt"/>
                <a:cs typeface="Segoe UI Light" panose="020B0502040204020203" pitchFamily="34" charset="0"/>
              </a:rPr>
            </a:br>
            <a:r>
              <a:rPr lang="en-US" sz="2000" b="0" i="0" dirty="0">
                <a:solidFill>
                  <a:schemeClr val="bg1"/>
                </a:solidFill>
                <a:effectLst/>
                <a:latin typeface="+mn-lt"/>
                <a:cs typeface="Segoe UI Light" panose="020B0502040204020203" pitchFamily="34" charset="0"/>
              </a:rPr>
              <a:t>applicants from potential defaulters. How can we leverage Exploratory</a:t>
            </a:r>
            <a:br>
              <a:rPr lang="en-US" sz="2000" b="0" i="0" dirty="0">
                <a:solidFill>
                  <a:schemeClr val="bg1"/>
                </a:solidFill>
                <a:effectLst/>
                <a:latin typeface="+mn-lt"/>
                <a:cs typeface="Segoe UI Light" panose="020B0502040204020203" pitchFamily="34" charset="0"/>
              </a:rPr>
            </a:br>
            <a:r>
              <a:rPr lang="en-US" sz="2000" b="0" i="0" dirty="0">
                <a:solidFill>
                  <a:schemeClr val="bg1"/>
                </a:solidFill>
                <a:effectLst/>
                <a:latin typeface="+mn-lt"/>
                <a:cs typeface="Segoe UI Light" panose="020B0502040204020203" pitchFamily="34" charset="0"/>
              </a:rPr>
              <a:t> Data Analysis (EDA) to uncover patterns, ensuring we approve loans </a:t>
            </a:r>
            <a:br>
              <a:rPr lang="en-US" sz="2000" b="0" i="0" dirty="0">
                <a:solidFill>
                  <a:schemeClr val="bg1"/>
                </a:solidFill>
                <a:effectLst/>
                <a:latin typeface="+mn-lt"/>
                <a:cs typeface="Segoe UI Light" panose="020B0502040204020203" pitchFamily="34" charset="0"/>
              </a:rPr>
            </a:br>
            <a:r>
              <a:rPr lang="en-US" sz="2000" b="0" i="0" dirty="0">
                <a:solidFill>
                  <a:schemeClr val="bg1"/>
                </a:solidFill>
                <a:effectLst/>
                <a:latin typeface="+mn-lt"/>
                <a:cs typeface="Segoe UI Light" panose="020B0502040204020203" pitchFamily="34" charset="0"/>
              </a:rPr>
              <a:t>to applicants capable of repayment? This presentation explores Risk </a:t>
            </a:r>
            <a:br>
              <a:rPr lang="en-US" sz="2000" b="0" i="0" dirty="0">
                <a:solidFill>
                  <a:schemeClr val="bg1"/>
                </a:solidFill>
                <a:effectLst/>
                <a:latin typeface="+mn-lt"/>
                <a:cs typeface="Segoe UI Light" panose="020B0502040204020203" pitchFamily="34" charset="0"/>
              </a:rPr>
            </a:br>
            <a:r>
              <a:rPr lang="en-US" sz="2000" b="0" i="0" dirty="0">
                <a:solidFill>
                  <a:schemeClr val="bg1"/>
                </a:solidFill>
                <a:effectLst/>
                <a:latin typeface="+mn-lt"/>
                <a:cs typeface="Segoe UI Light" panose="020B0502040204020203" pitchFamily="34" charset="0"/>
              </a:rPr>
              <a:t>Analytics in Banking and Financial Services, aiming to identify patterns </a:t>
            </a:r>
            <a:br>
              <a:rPr lang="en-US" sz="2000" b="0" i="0" dirty="0">
                <a:solidFill>
                  <a:schemeClr val="bg1"/>
                </a:solidFill>
                <a:effectLst/>
                <a:latin typeface="+mn-lt"/>
                <a:cs typeface="Segoe UI Light" panose="020B0502040204020203" pitchFamily="34" charset="0"/>
              </a:rPr>
            </a:br>
            <a:r>
              <a:rPr lang="en-US" sz="2000" b="0" i="0" dirty="0">
                <a:solidFill>
                  <a:schemeClr val="bg1"/>
                </a:solidFill>
                <a:effectLst/>
                <a:latin typeface="+mn-lt"/>
                <a:cs typeface="Segoe UI Light" panose="020B0502040204020203" pitchFamily="34" charset="0"/>
              </a:rPr>
              <a:t>of payment difficulties and understand key factors driving loan defaults</a:t>
            </a:r>
            <a:br>
              <a:rPr lang="en-US" sz="2000" b="0" i="0" dirty="0">
                <a:solidFill>
                  <a:schemeClr val="bg1"/>
                </a:solidFill>
                <a:effectLst/>
                <a:latin typeface="+mn-lt"/>
                <a:cs typeface="Segoe UI Light" panose="020B0502040204020203" pitchFamily="34" charset="0"/>
              </a:rPr>
            </a:br>
            <a:r>
              <a:rPr lang="en-US" sz="2000" b="0" i="0" dirty="0">
                <a:solidFill>
                  <a:schemeClr val="bg1"/>
                </a:solidFill>
                <a:effectLst/>
                <a:latin typeface="+mn-lt"/>
                <a:cs typeface="Segoe UI Light" panose="020B0502040204020203" pitchFamily="34" charset="0"/>
              </a:rPr>
              <a:t>. Our goal is to empower informed decision-making, minimizing the </a:t>
            </a:r>
            <a:br>
              <a:rPr lang="en-US" sz="2000" b="0" i="0" dirty="0">
                <a:solidFill>
                  <a:schemeClr val="bg1"/>
                </a:solidFill>
                <a:effectLst/>
                <a:latin typeface="+mn-lt"/>
                <a:cs typeface="Segoe UI Light" panose="020B0502040204020203" pitchFamily="34" charset="0"/>
              </a:rPr>
            </a:br>
            <a:r>
              <a:rPr lang="en-US" sz="2000" b="0" i="0" dirty="0">
                <a:solidFill>
                  <a:schemeClr val="bg1"/>
                </a:solidFill>
                <a:effectLst/>
                <a:latin typeface="+mn-lt"/>
                <a:cs typeface="Segoe UI Light" panose="020B0502040204020203" pitchFamily="34" charset="0"/>
              </a:rPr>
              <a:t>risk of financial loss due to defaulted loans.</a:t>
            </a:r>
            <a:br>
              <a:rPr lang="en-IN" sz="2000" dirty="0">
                <a:solidFill>
                  <a:schemeClr val="bg1"/>
                </a:solidFill>
                <a:latin typeface="+mn-lt"/>
                <a:cs typeface="Segoe UI Light" panose="020B0502040204020203" pitchFamily="34" charset="0"/>
              </a:rPr>
            </a:br>
            <a:endParaRPr lang="en-US" sz="2000" dirty="0">
              <a:latin typeface="+mn-lt"/>
            </a:endParaRPr>
          </a:p>
        </p:txBody>
      </p:sp>
      <p:sp>
        <p:nvSpPr>
          <p:cNvPr id="3" name="Text Placeholder 2">
            <a:extLst>
              <a:ext uri="{FF2B5EF4-FFF2-40B4-BE49-F238E27FC236}">
                <a16:creationId xmlns:a16="http://schemas.microsoft.com/office/drawing/2014/main" id="{D7F87984-91C7-477D-977B-F8ABF9689B9E}"/>
              </a:ext>
            </a:extLst>
          </p:cNvPr>
          <p:cNvSpPr>
            <a:spLocks noGrp="1"/>
          </p:cNvSpPr>
          <p:nvPr>
            <p:ph type="body" idx="1"/>
          </p:nvPr>
        </p:nvSpPr>
        <p:spPr>
          <a:xfrm>
            <a:off x="3200400" y="1117600"/>
            <a:ext cx="5172075" cy="668337"/>
          </a:xfrm>
        </p:spPr>
        <p:txBody>
          <a:bodyPr anchor="t">
            <a:normAutofit/>
          </a:bodyPr>
          <a:lstStyle/>
          <a:p>
            <a:r>
              <a:rPr lang="en-US" b="1" dirty="0">
                <a:latin typeface="+mj-lt"/>
              </a:rPr>
              <a:t>BUSINESS UNDERSTANDING</a:t>
            </a:r>
          </a:p>
          <a:p>
            <a:endParaRPr lang="en-US" b="1" dirty="0">
              <a:latin typeface="+mj-lt"/>
            </a:endParaRPr>
          </a:p>
        </p:txBody>
      </p:sp>
      <p:sp>
        <p:nvSpPr>
          <p:cNvPr id="10" name="Date Placeholder 9">
            <a:extLst>
              <a:ext uri="{FF2B5EF4-FFF2-40B4-BE49-F238E27FC236}">
                <a16:creationId xmlns:a16="http://schemas.microsoft.com/office/drawing/2014/main" id="{5E643564-06FF-4BE0-AC64-EC992EFC7627}"/>
              </a:ext>
            </a:extLst>
          </p:cNvPr>
          <p:cNvSpPr>
            <a:spLocks noGrp="1"/>
          </p:cNvSpPr>
          <p:nvPr>
            <p:ph type="dt" sz="half" idx="10"/>
          </p:nvPr>
        </p:nvSpPr>
        <p:spPr>
          <a:xfrm>
            <a:off x="457200" y="6488702"/>
            <a:ext cx="2743200" cy="182880"/>
          </a:xfrm>
        </p:spPr>
        <p:txBody>
          <a:bodyPr/>
          <a:lstStyle/>
          <a:p>
            <a:r>
              <a:rPr lang="en-US" dirty="0"/>
              <a:t>20XX</a:t>
            </a:r>
          </a:p>
        </p:txBody>
      </p:sp>
      <p:sp>
        <p:nvSpPr>
          <p:cNvPr id="11" name="Footer Placeholder 10">
            <a:extLst>
              <a:ext uri="{FF2B5EF4-FFF2-40B4-BE49-F238E27FC236}">
                <a16:creationId xmlns:a16="http://schemas.microsoft.com/office/drawing/2014/main" id="{F6958328-9D7A-4E97-B660-2EA8E225BB56}"/>
              </a:ext>
            </a:extLst>
          </p:cNvPr>
          <p:cNvSpPr>
            <a:spLocks noGrp="1"/>
          </p:cNvSpPr>
          <p:nvPr>
            <p:ph type="ftr" sz="quarter" idx="11"/>
          </p:nvPr>
        </p:nvSpPr>
        <p:spPr>
          <a:xfrm>
            <a:off x="4038600" y="6488702"/>
            <a:ext cx="4114800" cy="182880"/>
          </a:xfrm>
        </p:spPr>
        <p:txBody>
          <a:bodyPr/>
          <a:lstStyle/>
          <a:p>
            <a:r>
              <a:rPr lang="en-US" dirty="0"/>
              <a:t>CONFERENCE PRESENTATION</a:t>
            </a:r>
          </a:p>
        </p:txBody>
      </p:sp>
      <p:sp>
        <p:nvSpPr>
          <p:cNvPr id="12" name="Slide Number Placeholder 11">
            <a:extLst>
              <a:ext uri="{FF2B5EF4-FFF2-40B4-BE49-F238E27FC236}">
                <a16:creationId xmlns:a16="http://schemas.microsoft.com/office/drawing/2014/main" id="{D157F2A6-704B-4DB8-984A-0A60B39D42AF}"/>
              </a:ext>
            </a:extLst>
          </p:cNvPr>
          <p:cNvSpPr>
            <a:spLocks noGrp="1"/>
          </p:cNvSpPr>
          <p:nvPr>
            <p:ph type="sldNum" sz="quarter" idx="12"/>
          </p:nvPr>
        </p:nvSpPr>
        <p:spPr>
          <a:xfrm>
            <a:off x="8995608" y="6488702"/>
            <a:ext cx="2743200" cy="182880"/>
          </a:xfrm>
        </p:spPr>
        <p:txBody>
          <a:bodyPr/>
          <a:lstStyle/>
          <a:p>
            <a:fld id="{B5CEABB6-07DC-46E8-9B57-56EC44A396E5}" type="slidenum">
              <a:rPr lang="en-US" smtClean="0"/>
              <a:pPr/>
              <a:t>4</a:t>
            </a:fld>
            <a:endParaRPr lang="en-US" dirty="0"/>
          </a:p>
        </p:txBody>
      </p:sp>
    </p:spTree>
    <p:extLst>
      <p:ext uri="{BB962C8B-B14F-4D97-AF65-F5344CB8AC3E}">
        <p14:creationId xmlns:p14="http://schemas.microsoft.com/office/powerpoint/2010/main" val="2127679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F92EA-F9A3-90F7-F951-34AB31E39F5E}"/>
              </a:ext>
            </a:extLst>
          </p:cNvPr>
          <p:cNvSpPr>
            <a:spLocks noGrp="1"/>
          </p:cNvSpPr>
          <p:nvPr>
            <p:ph type="title"/>
          </p:nvPr>
        </p:nvSpPr>
        <p:spPr/>
        <p:txBody>
          <a:bodyPr>
            <a:normAutofit fontScale="90000"/>
          </a:bodyPr>
          <a:lstStyle/>
          <a:p>
            <a:r>
              <a:rPr lang="en-US" sz="4000" dirty="0"/>
              <a:t>EDA PROCESS</a:t>
            </a:r>
            <a:br>
              <a:rPr lang="en-US" dirty="0"/>
            </a:br>
            <a:r>
              <a:rPr lang="en-US" dirty="0"/>
              <a:t>DATA UNDERSTANDING</a:t>
            </a:r>
            <a:endParaRPr lang="en-IN" dirty="0"/>
          </a:p>
        </p:txBody>
      </p:sp>
      <p:sp>
        <p:nvSpPr>
          <p:cNvPr id="11" name="TextBox 10">
            <a:extLst>
              <a:ext uri="{FF2B5EF4-FFF2-40B4-BE49-F238E27FC236}">
                <a16:creationId xmlns:a16="http://schemas.microsoft.com/office/drawing/2014/main" id="{DBA92744-0B9B-AC9B-E4A5-2DA5CD6F7649}"/>
              </a:ext>
            </a:extLst>
          </p:cNvPr>
          <p:cNvSpPr txBox="1"/>
          <p:nvPr/>
        </p:nvSpPr>
        <p:spPr>
          <a:xfrm>
            <a:off x="3111500" y="2263261"/>
            <a:ext cx="6464300" cy="830997"/>
          </a:xfrm>
          <a:prstGeom prst="rect">
            <a:avLst/>
          </a:prstGeom>
          <a:noFill/>
        </p:spPr>
        <p:txBody>
          <a:bodyPr wrap="square" rtlCol="0">
            <a:spAutoFit/>
          </a:bodyPr>
          <a:lstStyle/>
          <a:p>
            <a:r>
              <a:rPr lang="en-US" sz="2400" dirty="0">
                <a:solidFill>
                  <a:schemeClr val="bg1"/>
                </a:solidFill>
                <a:latin typeface="Britannic Bold" panose="020B0903060703020204" pitchFamily="34" charset="0"/>
              </a:rPr>
              <a:t>IMPORT FUNTIONS AND UPLOAD THREE FILES</a:t>
            </a:r>
            <a:endParaRPr lang="en-IN" sz="2400" dirty="0">
              <a:solidFill>
                <a:schemeClr val="bg1"/>
              </a:solidFill>
              <a:latin typeface="Britannic Bold" panose="020B0903060703020204" pitchFamily="34" charset="0"/>
            </a:endParaRPr>
          </a:p>
          <a:p>
            <a:endParaRPr lang="en-IN" sz="2400" dirty="0">
              <a:solidFill>
                <a:schemeClr val="bg1"/>
              </a:solidFill>
              <a:latin typeface="Britannic Bold" panose="020B0903060703020204" pitchFamily="34" charset="0"/>
            </a:endParaRPr>
          </a:p>
        </p:txBody>
      </p:sp>
      <p:sp>
        <p:nvSpPr>
          <p:cNvPr id="12" name="TextBox 11">
            <a:extLst>
              <a:ext uri="{FF2B5EF4-FFF2-40B4-BE49-F238E27FC236}">
                <a16:creationId xmlns:a16="http://schemas.microsoft.com/office/drawing/2014/main" id="{3B4CAF20-BA04-0724-EFFF-43F8D1A50EE0}"/>
              </a:ext>
            </a:extLst>
          </p:cNvPr>
          <p:cNvSpPr txBox="1"/>
          <p:nvPr/>
        </p:nvSpPr>
        <p:spPr>
          <a:xfrm>
            <a:off x="1397000" y="3454400"/>
            <a:ext cx="10236200" cy="3277820"/>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solidFill>
                  <a:schemeClr val="bg1"/>
                </a:solidFill>
                <a:latin typeface="Britannic Bold" panose="020B0903060703020204" pitchFamily="34" charset="0"/>
              </a:rPr>
              <a:t>Import pandas, NumPy, matplotlib and seaborn.</a:t>
            </a:r>
            <a:endParaRPr lang="en-US" b="0" dirty="0">
              <a:solidFill>
                <a:schemeClr val="bg1"/>
              </a:solidFill>
              <a:effectLst/>
              <a:latin typeface="Britannic Bold" panose="020B0903060703020204" pitchFamily="34" charset="0"/>
            </a:endParaRPr>
          </a:p>
          <a:p>
            <a:pPr marL="285750" indent="-285750">
              <a:lnSpc>
                <a:spcPct val="150000"/>
              </a:lnSpc>
              <a:buFont typeface="Arial" panose="020B0604020202020204" pitchFamily="34" charset="0"/>
              <a:buChar char="•"/>
            </a:pPr>
            <a:r>
              <a:rPr lang="en-US" b="0" dirty="0">
                <a:solidFill>
                  <a:schemeClr val="bg1"/>
                </a:solidFill>
                <a:effectLst/>
                <a:latin typeface="Britannic Bold" panose="020B0903060703020204" pitchFamily="34" charset="0"/>
              </a:rPr>
              <a:t>‘application_data.csv'  contains all the information of the client at the time of application. The data is about whether a </a:t>
            </a:r>
            <a:r>
              <a:rPr lang="en-US" dirty="0">
                <a:solidFill>
                  <a:schemeClr val="bg1"/>
                </a:solidFill>
                <a:effectLst/>
                <a:latin typeface="Britannic Bold" panose="020B0903060703020204" pitchFamily="34" charset="0"/>
              </a:rPr>
              <a:t>client has payment difficulties.</a:t>
            </a:r>
          </a:p>
          <a:p>
            <a:pPr marL="285750" indent="-285750">
              <a:lnSpc>
                <a:spcPct val="150000"/>
              </a:lnSpc>
              <a:buFont typeface="Arial" panose="020B0604020202020204" pitchFamily="34" charset="0"/>
              <a:buChar char="•"/>
            </a:pPr>
            <a:r>
              <a:rPr lang="en-US" b="0" dirty="0">
                <a:solidFill>
                  <a:schemeClr val="bg1"/>
                </a:solidFill>
                <a:effectLst/>
                <a:latin typeface="Britannic Bold" panose="020B0903060703020204" pitchFamily="34" charset="0"/>
              </a:rPr>
              <a:t>‘previous_application.csv' contains information about the client’s previous loan data. It contains the data on whether the previous application had been </a:t>
            </a:r>
            <a:r>
              <a:rPr lang="en-US" dirty="0">
                <a:solidFill>
                  <a:schemeClr val="bg1"/>
                </a:solidFill>
                <a:effectLst/>
                <a:latin typeface="Britannic Bold" panose="020B0903060703020204" pitchFamily="34" charset="0"/>
              </a:rPr>
              <a:t>Approved, Cancelled, Refused or Unused offer.</a:t>
            </a:r>
          </a:p>
          <a:p>
            <a:pPr marL="285750" indent="-285750">
              <a:lnSpc>
                <a:spcPct val="150000"/>
              </a:lnSpc>
              <a:buFont typeface="Arial" panose="020B0604020202020204" pitchFamily="34" charset="0"/>
              <a:buChar char="•"/>
            </a:pPr>
            <a:r>
              <a:rPr lang="en-US" b="0" dirty="0">
                <a:solidFill>
                  <a:schemeClr val="bg1"/>
                </a:solidFill>
                <a:effectLst/>
                <a:latin typeface="Britannic Bold" panose="020B0903060703020204" pitchFamily="34" charset="0"/>
              </a:rPr>
              <a:t>'columns_description.csv' is data dictionary which describes the meaning of the variables</a:t>
            </a:r>
            <a:endParaRPr lang="en-IN" dirty="0">
              <a:solidFill>
                <a:schemeClr val="bg1"/>
              </a:solidFill>
              <a:latin typeface="Britannic Bold" panose="020B0903060703020204" pitchFamily="34" charset="0"/>
            </a:endParaRPr>
          </a:p>
          <a:p>
            <a:endParaRPr lang="en-IN" dirty="0">
              <a:solidFill>
                <a:schemeClr val="bg1"/>
              </a:solidFill>
            </a:endParaRPr>
          </a:p>
        </p:txBody>
      </p:sp>
    </p:spTree>
    <p:extLst>
      <p:ext uri="{BB962C8B-B14F-4D97-AF65-F5344CB8AC3E}">
        <p14:creationId xmlns:p14="http://schemas.microsoft.com/office/powerpoint/2010/main" val="37057949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10AB5FB4-CAFD-4FB0-8B48-9880392B6A9C}"/>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3BD95A93-A637-3EB5-CF57-C95E8311959D}"/>
              </a:ext>
            </a:extLst>
          </p:cNvPr>
          <p:cNvSpPr>
            <a:spLocks noGrp="1"/>
          </p:cNvSpPr>
          <p:nvPr>
            <p:ph type="ftr" sz="quarter" idx="11"/>
          </p:nvPr>
        </p:nvSpPr>
        <p:spPr/>
        <p:txBody>
          <a:bodyPr/>
          <a:lstStyle/>
          <a:p>
            <a:r>
              <a:rPr lang="en-US"/>
              <a:t>Conference presentation</a:t>
            </a:r>
            <a:endParaRPr lang="en-US" dirty="0"/>
          </a:p>
        </p:txBody>
      </p:sp>
      <p:sp>
        <p:nvSpPr>
          <p:cNvPr id="6" name="Slide Number Placeholder 5">
            <a:extLst>
              <a:ext uri="{FF2B5EF4-FFF2-40B4-BE49-F238E27FC236}">
                <a16:creationId xmlns:a16="http://schemas.microsoft.com/office/drawing/2014/main" id="{EAB1C493-9F28-7293-F96F-72F36E00E319}"/>
              </a:ext>
            </a:extLst>
          </p:cNvPr>
          <p:cNvSpPr>
            <a:spLocks noGrp="1"/>
          </p:cNvSpPr>
          <p:nvPr>
            <p:ph type="sldNum" sz="quarter" idx="12"/>
          </p:nvPr>
        </p:nvSpPr>
        <p:spPr/>
        <p:txBody>
          <a:bodyPr/>
          <a:lstStyle/>
          <a:p>
            <a:fld id="{B5CEABB6-07DC-46E8-9B57-56EC44A396E5}" type="slidenum">
              <a:rPr lang="en-US" smtClean="0"/>
              <a:t>6</a:t>
            </a:fld>
            <a:endParaRPr lang="en-US" dirty="0"/>
          </a:p>
        </p:txBody>
      </p:sp>
      <p:pic>
        <p:nvPicPr>
          <p:cNvPr id="8" name="Picture 7">
            <a:extLst>
              <a:ext uri="{FF2B5EF4-FFF2-40B4-BE49-F238E27FC236}">
                <a16:creationId xmlns:a16="http://schemas.microsoft.com/office/drawing/2014/main" id="{2D5F345E-C7A8-552F-ABE4-CB9B59D6E968}"/>
              </a:ext>
            </a:extLst>
          </p:cNvPr>
          <p:cNvPicPr>
            <a:picLocks noChangeAspect="1"/>
          </p:cNvPicPr>
          <p:nvPr/>
        </p:nvPicPr>
        <p:blipFill>
          <a:blip r:embed="rId2"/>
          <a:stretch>
            <a:fillRect/>
          </a:stretch>
        </p:blipFill>
        <p:spPr>
          <a:xfrm>
            <a:off x="409433" y="969901"/>
            <a:ext cx="11203255" cy="2881762"/>
          </a:xfrm>
          <a:prstGeom prst="rect">
            <a:avLst/>
          </a:prstGeom>
        </p:spPr>
      </p:pic>
      <p:sp>
        <p:nvSpPr>
          <p:cNvPr id="9" name="TextBox 8">
            <a:extLst>
              <a:ext uri="{FF2B5EF4-FFF2-40B4-BE49-F238E27FC236}">
                <a16:creationId xmlns:a16="http://schemas.microsoft.com/office/drawing/2014/main" id="{3BC0496B-A78F-B8EF-AF78-73C455059590}"/>
              </a:ext>
            </a:extLst>
          </p:cNvPr>
          <p:cNvSpPr txBox="1"/>
          <p:nvPr/>
        </p:nvSpPr>
        <p:spPr>
          <a:xfrm>
            <a:off x="2882900" y="4656993"/>
            <a:ext cx="4711700" cy="1231106"/>
          </a:xfrm>
          <a:prstGeom prst="rect">
            <a:avLst/>
          </a:prstGeom>
          <a:noFill/>
        </p:spPr>
        <p:txBody>
          <a:bodyPr wrap="square" rtlCol="0">
            <a:spAutoFit/>
          </a:bodyPr>
          <a:lstStyle/>
          <a:p>
            <a:r>
              <a:rPr lang="en-US" sz="2000" dirty="0">
                <a:latin typeface="Aptos Display" panose="020B0004020202020204" pitchFamily="34" charset="0"/>
              </a:rPr>
              <a:t>IMPORT FUNCIONS AND UPLOAD FILES</a:t>
            </a:r>
          </a:p>
          <a:p>
            <a:r>
              <a:rPr lang="en-US" dirty="0">
                <a:latin typeface="Aptos Display" panose="020B0004020202020204" pitchFamily="34" charset="0"/>
              </a:rPr>
              <a:t>Name of ‘Application_data ‘ is load as ‘ad’</a:t>
            </a:r>
          </a:p>
          <a:p>
            <a:r>
              <a:rPr lang="en-US" dirty="0">
                <a:latin typeface="Aptos Display" panose="020B0004020202020204" pitchFamily="34" charset="0"/>
              </a:rPr>
              <a:t>Name of ‘Previous_data’ is load as ‘pa’</a:t>
            </a:r>
          </a:p>
          <a:p>
            <a:r>
              <a:rPr lang="en-US" dirty="0">
                <a:latin typeface="Aptos Display" panose="020B0004020202020204" pitchFamily="34" charset="0"/>
              </a:rPr>
              <a:t>Name of ‘Columns_description’ as ‘cd’</a:t>
            </a:r>
            <a:endParaRPr lang="en-IN" dirty="0">
              <a:latin typeface="Aptos Display" panose="020B0004020202020204" pitchFamily="34" charset="0"/>
            </a:endParaRPr>
          </a:p>
        </p:txBody>
      </p:sp>
    </p:spTree>
    <p:extLst>
      <p:ext uri="{BB962C8B-B14F-4D97-AF65-F5344CB8AC3E}">
        <p14:creationId xmlns:p14="http://schemas.microsoft.com/office/powerpoint/2010/main" val="16784081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01963F-CB11-450F-B672-E11F4A6BF606}"/>
              </a:ext>
            </a:extLst>
          </p:cNvPr>
          <p:cNvSpPr>
            <a:spLocks noGrp="1"/>
          </p:cNvSpPr>
          <p:nvPr>
            <p:ph type="title"/>
          </p:nvPr>
        </p:nvSpPr>
        <p:spPr>
          <a:xfrm>
            <a:off x="149352" y="724408"/>
            <a:ext cx="11283696" cy="914400"/>
          </a:xfrm>
        </p:spPr>
        <p:txBody>
          <a:bodyPr anchor="ctr" anchorCtr="0">
            <a:normAutofit/>
          </a:bodyPr>
          <a:lstStyle/>
          <a:p>
            <a:r>
              <a:rPr lang="en-US" dirty="0"/>
              <a:t>DATA UNDERSTANDING</a:t>
            </a:r>
          </a:p>
        </p:txBody>
      </p:sp>
      <p:sp>
        <p:nvSpPr>
          <p:cNvPr id="11" name="TextBox 10">
            <a:extLst>
              <a:ext uri="{FF2B5EF4-FFF2-40B4-BE49-F238E27FC236}">
                <a16:creationId xmlns:a16="http://schemas.microsoft.com/office/drawing/2014/main" id="{5AFEC300-BBC0-A43A-0160-6BAF768F90D9}"/>
              </a:ext>
            </a:extLst>
          </p:cNvPr>
          <p:cNvSpPr txBox="1"/>
          <p:nvPr/>
        </p:nvSpPr>
        <p:spPr>
          <a:xfrm>
            <a:off x="1936750" y="2495352"/>
            <a:ext cx="7937500" cy="5016758"/>
          </a:xfrm>
          <a:prstGeom prst="rect">
            <a:avLst/>
          </a:prstGeom>
          <a:noFill/>
        </p:spPr>
        <p:txBody>
          <a:bodyPr wrap="square" rtlCol="0">
            <a:spAutoFit/>
          </a:bodyPr>
          <a:lstStyle/>
          <a:p>
            <a:pPr marL="285750" indent="-285750">
              <a:buFont typeface="Wingdings" panose="05000000000000000000" pitchFamily="2" charset="2"/>
              <a:buChar char="q"/>
            </a:pPr>
            <a:r>
              <a:rPr lang="en-US" b="1" dirty="0">
                <a:solidFill>
                  <a:schemeClr val="bg1"/>
                </a:solidFill>
                <a:latin typeface="Times New Roman" panose="02020603050405020304" pitchFamily="18" charset="0"/>
                <a:cs typeface="Times New Roman" panose="02020603050405020304" pitchFamily="18" charset="0"/>
              </a:rPr>
              <a:t>HERE WE EXPLORE THE SHAPE OF THE CSV FILES</a:t>
            </a:r>
          </a:p>
          <a:p>
            <a:r>
              <a:rPr lang="en-US" sz="2000" dirty="0">
                <a:solidFill>
                  <a:schemeClr val="bg1"/>
                </a:solidFill>
                <a:latin typeface="Times New Roman" panose="02020603050405020304" pitchFamily="18" charset="0"/>
                <a:cs typeface="Times New Roman" panose="02020603050405020304" pitchFamily="18" charset="0"/>
              </a:rPr>
              <a:t> </a:t>
            </a:r>
            <a:r>
              <a:rPr lang="en-US" sz="1600" dirty="0">
                <a:solidFill>
                  <a:schemeClr val="bg1"/>
                </a:solidFill>
                <a:latin typeface="Times New Roman" panose="02020603050405020304" pitchFamily="18" charset="0"/>
                <a:cs typeface="Times New Roman" panose="02020603050405020304" pitchFamily="18" charset="0"/>
              </a:rPr>
              <a:t>CODE : </a:t>
            </a:r>
          </a:p>
          <a:p>
            <a:r>
              <a:rPr lang="en-US" b="1" dirty="0">
                <a:solidFill>
                  <a:schemeClr val="bg1"/>
                </a:solidFill>
                <a:latin typeface="Times New Roman" panose="02020603050405020304" pitchFamily="18" charset="0"/>
                <a:cs typeface="Times New Roman" panose="02020603050405020304" pitchFamily="18" charset="0"/>
              </a:rPr>
              <a:t>ad.shape, pa.shape, cd.shape</a:t>
            </a:r>
            <a:endParaRPr lang="en-US" sz="1600" b="1" dirty="0">
              <a:solidFill>
                <a:schemeClr val="bg1"/>
              </a:solidFill>
              <a:latin typeface="Times New Roman" panose="02020603050405020304" pitchFamily="18" charset="0"/>
              <a:cs typeface="Times New Roman" panose="02020603050405020304" pitchFamily="18" charset="0"/>
            </a:endParaRPr>
          </a:p>
          <a:p>
            <a:r>
              <a:rPr lang="en-US" sz="1600" dirty="0">
                <a:solidFill>
                  <a:schemeClr val="bg1"/>
                </a:solidFill>
                <a:latin typeface="Times New Roman" panose="02020603050405020304" pitchFamily="18" charset="0"/>
                <a:cs typeface="Times New Roman" panose="02020603050405020304" pitchFamily="18" charset="0"/>
              </a:rPr>
              <a:t>Shape  of  ‘ad’ is  (307511,122)</a:t>
            </a:r>
          </a:p>
          <a:p>
            <a:r>
              <a:rPr lang="en-US" sz="1600" dirty="0">
                <a:solidFill>
                  <a:schemeClr val="bg1"/>
                </a:solidFill>
                <a:latin typeface="Times New Roman" panose="02020603050405020304" pitchFamily="18" charset="0"/>
                <a:cs typeface="Times New Roman" panose="02020603050405020304" pitchFamily="18" charset="0"/>
              </a:rPr>
              <a:t>Shape of ‘pa’ is (1670214 , 37)</a:t>
            </a:r>
          </a:p>
          <a:p>
            <a:r>
              <a:rPr lang="en-US" sz="1600" dirty="0">
                <a:solidFill>
                  <a:schemeClr val="bg1"/>
                </a:solidFill>
                <a:latin typeface="Times New Roman" panose="02020603050405020304" pitchFamily="18" charset="0"/>
                <a:cs typeface="Times New Roman" panose="02020603050405020304" pitchFamily="18" charset="0"/>
              </a:rPr>
              <a:t>Shape of ‘cd’ is (160 ,</a:t>
            </a:r>
            <a:r>
              <a:rPr lang="en-US" sz="1400" dirty="0">
                <a:solidFill>
                  <a:schemeClr val="bg1"/>
                </a:solidFill>
                <a:latin typeface="Times New Roman" panose="02020603050405020304" pitchFamily="18" charset="0"/>
                <a:cs typeface="Times New Roman" panose="02020603050405020304" pitchFamily="18" charset="0"/>
              </a:rPr>
              <a:t>5 )</a:t>
            </a:r>
          </a:p>
          <a:p>
            <a:pPr marL="285750" indent="-285750">
              <a:buFont typeface="Wingdings" panose="05000000000000000000" pitchFamily="2" charset="2"/>
              <a:buChar char="q"/>
            </a:pPr>
            <a:endParaRPr lang="en-US" b="1" dirty="0">
              <a:solidFill>
                <a:schemeClr val="bg1"/>
              </a:solidFill>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US" b="1" dirty="0">
                <a:solidFill>
                  <a:schemeClr val="bg1"/>
                </a:solidFill>
                <a:latin typeface="Times New Roman" panose="02020603050405020304" pitchFamily="18" charset="0"/>
                <a:cs typeface="Times New Roman" panose="02020603050405020304" pitchFamily="18" charset="0"/>
              </a:rPr>
              <a:t>EXPLORE THE TOP 5 ROWS OF THE COLUMN</a:t>
            </a:r>
          </a:p>
          <a:p>
            <a:r>
              <a:rPr lang="en-US" sz="1600" dirty="0">
                <a:solidFill>
                  <a:schemeClr val="bg1"/>
                </a:solidFill>
                <a:latin typeface="Times New Roman" panose="02020603050405020304" pitchFamily="18" charset="0"/>
                <a:cs typeface="Times New Roman" panose="02020603050405020304" pitchFamily="18" charset="0"/>
              </a:rPr>
              <a:t> CODE :</a:t>
            </a:r>
            <a:endParaRPr lang="en-US" sz="1600" b="1" dirty="0">
              <a:solidFill>
                <a:schemeClr val="bg1"/>
              </a:solidFill>
              <a:latin typeface="Times New Roman" panose="02020603050405020304" pitchFamily="18" charset="0"/>
              <a:cs typeface="Times New Roman" panose="02020603050405020304" pitchFamily="18" charset="0"/>
            </a:endParaRPr>
          </a:p>
          <a:p>
            <a:r>
              <a:rPr lang="en-IN" b="1" dirty="0">
                <a:solidFill>
                  <a:schemeClr val="bg1"/>
                </a:solidFill>
                <a:latin typeface="Times New Roman" panose="02020603050405020304" pitchFamily="18" charset="0"/>
                <a:cs typeface="Times New Roman" panose="02020603050405020304" pitchFamily="18" charset="0"/>
              </a:rPr>
              <a:t> </a:t>
            </a:r>
            <a:r>
              <a:rPr lang="en-IN" sz="1600" b="1" dirty="0">
                <a:solidFill>
                  <a:schemeClr val="bg1"/>
                </a:solidFill>
                <a:latin typeface="Times New Roman" panose="02020603050405020304" pitchFamily="18" charset="0"/>
                <a:cs typeface="Times New Roman" panose="02020603050405020304" pitchFamily="18" charset="0"/>
              </a:rPr>
              <a:t>ad.head() , pa.head() , cd.head()</a:t>
            </a:r>
          </a:p>
          <a:p>
            <a:pPr marL="285750" indent="-285750">
              <a:buFont typeface="Wingdings" panose="05000000000000000000" pitchFamily="2" charset="2"/>
              <a:buChar char="q"/>
            </a:pPr>
            <a:endParaRPr lang="en-IN" b="1" dirty="0">
              <a:solidFill>
                <a:schemeClr val="bg1"/>
              </a:solidFill>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IN" b="1" dirty="0">
                <a:solidFill>
                  <a:schemeClr val="bg1"/>
                </a:solidFill>
                <a:latin typeface="Times New Roman" panose="02020603050405020304" pitchFamily="18" charset="0"/>
                <a:cs typeface="Times New Roman" panose="02020603050405020304" pitchFamily="18" charset="0"/>
              </a:rPr>
              <a:t>EXPLORE THE COLUMNS OF THE CSV FILES</a:t>
            </a:r>
          </a:p>
          <a:p>
            <a:r>
              <a:rPr lang="en-IN" sz="1600" dirty="0">
                <a:solidFill>
                  <a:schemeClr val="bg1"/>
                </a:solidFill>
                <a:latin typeface="Times New Roman" panose="02020603050405020304" pitchFamily="18" charset="0"/>
                <a:cs typeface="Times New Roman" panose="02020603050405020304" pitchFamily="18" charset="0"/>
              </a:rPr>
              <a:t> CODE:</a:t>
            </a:r>
          </a:p>
          <a:p>
            <a:r>
              <a:rPr lang="en-IN" sz="1600" dirty="0">
                <a:solidFill>
                  <a:schemeClr val="bg1"/>
                </a:solidFill>
                <a:latin typeface="Times New Roman" panose="02020603050405020304" pitchFamily="18" charset="0"/>
                <a:cs typeface="Times New Roman" panose="02020603050405020304" pitchFamily="18" charset="0"/>
              </a:rPr>
              <a:t> </a:t>
            </a:r>
            <a:r>
              <a:rPr lang="en-IN" b="1" dirty="0">
                <a:solidFill>
                  <a:schemeClr val="bg1"/>
                </a:solidFill>
                <a:latin typeface="Times New Roman" panose="02020603050405020304" pitchFamily="18" charset="0"/>
                <a:cs typeface="Times New Roman" panose="02020603050405020304" pitchFamily="18" charset="0"/>
              </a:rPr>
              <a:t>ad.columns , pa.columns, cd.columns</a:t>
            </a:r>
          </a:p>
          <a:p>
            <a:endParaRPr lang="en-IN" dirty="0">
              <a:solidFill>
                <a:schemeClr val="bg1"/>
              </a:solidFill>
            </a:endParaRPr>
          </a:p>
          <a:p>
            <a:endParaRPr lang="en-IN" dirty="0">
              <a:solidFill>
                <a:schemeClr val="bg1"/>
              </a:solidFill>
            </a:endParaRPr>
          </a:p>
          <a:p>
            <a:endParaRPr lang="en-IN" sz="2000" dirty="0">
              <a:solidFill>
                <a:schemeClr val="bg1"/>
              </a:solidFill>
              <a:latin typeface="Times New Roman" panose="02020603050405020304" pitchFamily="18" charset="0"/>
              <a:cs typeface="Times New Roman" panose="02020603050405020304" pitchFamily="18" charset="0"/>
            </a:endParaRPr>
          </a:p>
          <a:p>
            <a:endParaRPr lang="en-US" sz="2000" b="1" dirty="0">
              <a:solidFill>
                <a:schemeClr val="bg1"/>
              </a:solidFill>
            </a:endParaRPr>
          </a:p>
        </p:txBody>
      </p:sp>
    </p:spTree>
    <p:extLst>
      <p:ext uri="{BB962C8B-B14F-4D97-AF65-F5344CB8AC3E}">
        <p14:creationId xmlns:p14="http://schemas.microsoft.com/office/powerpoint/2010/main" val="16027032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01963F-CB11-450F-B672-E11F4A6BF606}"/>
              </a:ext>
            </a:extLst>
          </p:cNvPr>
          <p:cNvSpPr>
            <a:spLocks noGrp="1"/>
          </p:cNvSpPr>
          <p:nvPr>
            <p:ph type="title"/>
          </p:nvPr>
        </p:nvSpPr>
        <p:spPr>
          <a:xfrm>
            <a:off x="149352" y="724408"/>
            <a:ext cx="11283696" cy="914400"/>
          </a:xfrm>
        </p:spPr>
        <p:txBody>
          <a:bodyPr anchor="ctr" anchorCtr="0">
            <a:normAutofit/>
          </a:bodyPr>
          <a:lstStyle/>
          <a:p>
            <a:r>
              <a:rPr lang="en-US" dirty="0"/>
              <a:t>DATA UNDERSTANDING</a:t>
            </a:r>
          </a:p>
        </p:txBody>
      </p:sp>
      <p:sp>
        <p:nvSpPr>
          <p:cNvPr id="11" name="TextBox 10">
            <a:extLst>
              <a:ext uri="{FF2B5EF4-FFF2-40B4-BE49-F238E27FC236}">
                <a16:creationId xmlns:a16="http://schemas.microsoft.com/office/drawing/2014/main" id="{5AFEC300-BBC0-A43A-0160-6BAF768F90D9}"/>
              </a:ext>
            </a:extLst>
          </p:cNvPr>
          <p:cNvSpPr txBox="1"/>
          <p:nvPr/>
        </p:nvSpPr>
        <p:spPr>
          <a:xfrm>
            <a:off x="2038350" y="2520752"/>
            <a:ext cx="7937500" cy="4524315"/>
          </a:xfrm>
          <a:prstGeom prst="rect">
            <a:avLst/>
          </a:prstGeom>
          <a:noFill/>
        </p:spPr>
        <p:txBody>
          <a:bodyPr wrap="square" rtlCol="0">
            <a:spAutoFit/>
          </a:bodyPr>
          <a:lstStyle/>
          <a:p>
            <a:pPr marL="285750" indent="-285750">
              <a:buFont typeface="Wingdings" panose="05000000000000000000" pitchFamily="2" charset="2"/>
              <a:buChar char="q"/>
            </a:pPr>
            <a:r>
              <a:rPr lang="en-IN" b="1" dirty="0">
                <a:solidFill>
                  <a:schemeClr val="bg1"/>
                </a:solidFill>
                <a:latin typeface="Times New Roman" panose="02020603050405020304" pitchFamily="18" charset="0"/>
                <a:cs typeface="Times New Roman" panose="02020603050405020304" pitchFamily="18" charset="0"/>
              </a:rPr>
              <a:t>MERGE THE TWO FILES  BY A COMMON COLUMN:</a:t>
            </a:r>
          </a:p>
          <a:p>
            <a:r>
              <a:rPr lang="en-IN" sz="1600" dirty="0">
                <a:solidFill>
                  <a:schemeClr val="bg1"/>
                </a:solidFill>
                <a:latin typeface="Times New Roman" panose="02020603050405020304" pitchFamily="18" charset="0"/>
                <a:cs typeface="Times New Roman" panose="02020603050405020304" pitchFamily="18" charset="0"/>
              </a:rPr>
              <a:t>CODE:</a:t>
            </a:r>
          </a:p>
          <a:p>
            <a:r>
              <a:rPr lang="en-US" dirty="0">
                <a:solidFill>
                  <a:schemeClr val="bg1"/>
                </a:solidFill>
                <a:latin typeface="Times New Roman" panose="02020603050405020304" pitchFamily="18" charset="0"/>
                <a:cs typeface="Times New Roman" panose="02020603050405020304" pitchFamily="18" charset="0"/>
              </a:rPr>
              <a:t>merged_df = pd.merge(ad,pa, on='SK_ID_CURR’)</a:t>
            </a:r>
          </a:p>
          <a:p>
            <a:endParaRPr lang="en-US" dirty="0">
              <a:solidFill>
                <a:schemeClr val="bg1"/>
              </a:solidFill>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US" b="1" dirty="0">
                <a:solidFill>
                  <a:schemeClr val="bg1"/>
                </a:solidFill>
                <a:latin typeface="Times New Roman" panose="02020603050405020304" pitchFamily="18" charset="0"/>
                <a:cs typeface="Times New Roman" panose="02020603050405020304" pitchFamily="18" charset="0"/>
              </a:rPr>
              <a:t>CHECKING THE DUPLICATE COLUMNS IN THE MERGED COLUMN:</a:t>
            </a:r>
          </a:p>
          <a:p>
            <a:r>
              <a:rPr lang="en-US" dirty="0">
                <a:solidFill>
                  <a:schemeClr val="bg1"/>
                </a:solidFill>
                <a:latin typeface="Times New Roman" panose="02020603050405020304" pitchFamily="18" charset="0"/>
                <a:cs typeface="Times New Roman" panose="02020603050405020304" pitchFamily="18" charset="0"/>
              </a:rPr>
              <a:t>CODE:</a:t>
            </a:r>
          </a:p>
          <a:p>
            <a:r>
              <a:rPr lang="en-US" dirty="0">
                <a:solidFill>
                  <a:schemeClr val="bg1"/>
                </a:solidFill>
                <a:latin typeface="Times New Roman" panose="02020603050405020304" pitchFamily="18" charset="0"/>
                <a:cs typeface="Times New Roman" panose="02020603050405020304" pitchFamily="18" charset="0"/>
              </a:rPr>
              <a:t>duplicate_columns = merged_df.columns[merged_df.columns.duplicated()]</a:t>
            </a:r>
          </a:p>
          <a:p>
            <a:r>
              <a:rPr lang="en-IN" sz="1600" b="1" dirty="0">
                <a:solidFill>
                  <a:schemeClr val="bg1"/>
                </a:solidFill>
                <a:latin typeface="Times New Roman" panose="02020603050405020304" pitchFamily="18" charset="0"/>
                <a:cs typeface="Times New Roman" panose="02020603050405020304" pitchFamily="18" charset="0"/>
              </a:rPr>
              <a:t>print( duplicate_columns)</a:t>
            </a:r>
          </a:p>
          <a:p>
            <a:endParaRPr lang="en-IN" b="1" dirty="0">
              <a:solidFill>
                <a:schemeClr val="bg1"/>
              </a:solidFill>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IN" b="1" dirty="0">
                <a:solidFill>
                  <a:schemeClr val="bg1"/>
                </a:solidFill>
                <a:latin typeface="Times New Roman" panose="02020603050405020304" pitchFamily="18" charset="0"/>
                <a:cs typeface="Times New Roman" panose="02020603050405020304" pitchFamily="18" charset="0"/>
              </a:rPr>
              <a:t>CHECKING THE DATA TYPES OF THE MERGED COLUMN</a:t>
            </a:r>
          </a:p>
          <a:p>
            <a:r>
              <a:rPr lang="en-IN" dirty="0">
                <a:solidFill>
                  <a:schemeClr val="bg1"/>
                </a:solidFill>
                <a:latin typeface="Times New Roman" panose="02020603050405020304" pitchFamily="18" charset="0"/>
                <a:cs typeface="Times New Roman" panose="02020603050405020304" pitchFamily="18" charset="0"/>
              </a:rPr>
              <a:t>CODE:</a:t>
            </a:r>
          </a:p>
          <a:p>
            <a:r>
              <a:rPr lang="en-IN" dirty="0">
                <a:solidFill>
                  <a:schemeClr val="bg1"/>
                </a:solidFill>
                <a:latin typeface="Times New Roman" panose="02020603050405020304" pitchFamily="18" charset="0"/>
                <a:cs typeface="Times New Roman" panose="02020603050405020304" pitchFamily="18" charset="0"/>
              </a:rPr>
              <a:t>merged_df.dtypes( )</a:t>
            </a:r>
          </a:p>
          <a:p>
            <a:endParaRPr lang="en-IN" b="1" dirty="0">
              <a:solidFill>
                <a:schemeClr val="bg1"/>
              </a:solidFill>
              <a:latin typeface="Times New Roman" panose="02020603050405020304" pitchFamily="18" charset="0"/>
              <a:cs typeface="Times New Roman" panose="02020603050405020304" pitchFamily="18" charset="0"/>
            </a:endParaRPr>
          </a:p>
          <a:p>
            <a:endParaRPr lang="en-IN" sz="2000" dirty="0">
              <a:solidFill>
                <a:schemeClr val="bg1"/>
              </a:solidFill>
              <a:latin typeface="Times New Roman" panose="02020603050405020304" pitchFamily="18" charset="0"/>
              <a:cs typeface="Times New Roman" panose="02020603050405020304" pitchFamily="18" charset="0"/>
            </a:endParaRPr>
          </a:p>
          <a:p>
            <a:endParaRPr lang="en-US" sz="2000" b="1" dirty="0">
              <a:solidFill>
                <a:schemeClr val="bg1"/>
              </a:solidFill>
            </a:endParaRPr>
          </a:p>
        </p:txBody>
      </p:sp>
    </p:spTree>
    <p:extLst>
      <p:ext uri="{BB962C8B-B14F-4D97-AF65-F5344CB8AC3E}">
        <p14:creationId xmlns:p14="http://schemas.microsoft.com/office/powerpoint/2010/main" val="37148483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01963F-CB11-450F-B672-E11F4A6BF606}"/>
              </a:ext>
            </a:extLst>
          </p:cNvPr>
          <p:cNvSpPr>
            <a:spLocks noGrp="1"/>
          </p:cNvSpPr>
          <p:nvPr>
            <p:ph type="title"/>
          </p:nvPr>
        </p:nvSpPr>
        <p:spPr>
          <a:xfrm>
            <a:off x="149352" y="724408"/>
            <a:ext cx="11283696" cy="914400"/>
          </a:xfrm>
        </p:spPr>
        <p:txBody>
          <a:bodyPr anchor="ctr" anchorCtr="0">
            <a:normAutofit/>
          </a:bodyPr>
          <a:lstStyle/>
          <a:p>
            <a:r>
              <a:rPr lang="en-US" dirty="0"/>
              <a:t>DATA CLEANING</a:t>
            </a:r>
          </a:p>
        </p:txBody>
      </p:sp>
      <p:sp>
        <p:nvSpPr>
          <p:cNvPr id="11" name="TextBox 10">
            <a:extLst>
              <a:ext uri="{FF2B5EF4-FFF2-40B4-BE49-F238E27FC236}">
                <a16:creationId xmlns:a16="http://schemas.microsoft.com/office/drawing/2014/main" id="{5AFEC300-BBC0-A43A-0160-6BAF768F90D9}"/>
              </a:ext>
            </a:extLst>
          </p:cNvPr>
          <p:cNvSpPr txBox="1"/>
          <p:nvPr/>
        </p:nvSpPr>
        <p:spPr>
          <a:xfrm>
            <a:off x="2038350" y="2520752"/>
            <a:ext cx="7937500" cy="4524315"/>
          </a:xfrm>
          <a:prstGeom prst="rect">
            <a:avLst/>
          </a:prstGeom>
          <a:noFill/>
        </p:spPr>
        <p:txBody>
          <a:bodyPr wrap="square" rtlCol="0">
            <a:spAutoFit/>
          </a:bodyPr>
          <a:lstStyle/>
          <a:p>
            <a:pPr marL="285750" indent="-285750">
              <a:buFont typeface="Wingdings" panose="05000000000000000000" pitchFamily="2" charset="2"/>
              <a:buChar char="q"/>
            </a:pPr>
            <a:r>
              <a:rPr lang="en-IN" b="1" dirty="0">
                <a:solidFill>
                  <a:schemeClr val="bg1"/>
                </a:solidFill>
                <a:latin typeface="Times New Roman" panose="02020603050405020304" pitchFamily="18" charset="0"/>
                <a:cs typeface="Times New Roman" panose="02020603050405020304" pitchFamily="18" charset="0"/>
              </a:rPr>
              <a:t>CHECKING THE PERCENTAGE OF THE NULL VALUES IN THE MERGED TABLE :</a:t>
            </a:r>
          </a:p>
          <a:p>
            <a:r>
              <a:rPr lang="en-IN" dirty="0">
                <a:solidFill>
                  <a:schemeClr val="bg1"/>
                </a:solidFill>
                <a:latin typeface="Times New Roman" panose="02020603050405020304" pitchFamily="18" charset="0"/>
                <a:cs typeface="Times New Roman" panose="02020603050405020304" pitchFamily="18" charset="0"/>
              </a:rPr>
              <a:t> CODE : </a:t>
            </a:r>
          </a:p>
          <a:p>
            <a:r>
              <a:rPr lang="en-US" dirty="0" err="1">
                <a:solidFill>
                  <a:schemeClr val="bg1"/>
                </a:solidFill>
                <a:latin typeface="Times New Roman" panose="02020603050405020304" pitchFamily="18" charset="0"/>
                <a:cs typeface="Times New Roman" panose="02020603050405020304" pitchFamily="18" charset="0"/>
              </a:rPr>
              <a:t>merged_df.isnull</a:t>
            </a:r>
            <a:r>
              <a:rPr lang="en-US" dirty="0">
                <a:solidFill>
                  <a:schemeClr val="bg1"/>
                </a:solidFill>
                <a:latin typeface="Times New Roman" panose="02020603050405020304" pitchFamily="18" charset="0"/>
                <a:cs typeface="Times New Roman" panose="02020603050405020304" pitchFamily="18" charset="0"/>
              </a:rPr>
              <a:t>().sum()/</a:t>
            </a:r>
            <a:r>
              <a:rPr lang="en-US" dirty="0" err="1">
                <a:solidFill>
                  <a:schemeClr val="bg1"/>
                </a:solidFill>
                <a:latin typeface="Times New Roman" panose="02020603050405020304" pitchFamily="18" charset="0"/>
                <a:cs typeface="Times New Roman" panose="02020603050405020304" pitchFamily="18" charset="0"/>
              </a:rPr>
              <a:t>shape_ad</a:t>
            </a:r>
            <a:r>
              <a:rPr lang="en-US" dirty="0">
                <a:solidFill>
                  <a:schemeClr val="bg1"/>
                </a:solidFill>
                <a:latin typeface="Times New Roman" panose="02020603050405020304" pitchFamily="18" charset="0"/>
                <a:cs typeface="Times New Roman" panose="02020603050405020304" pitchFamily="18" charset="0"/>
              </a:rPr>
              <a:t>[0]*100</a:t>
            </a:r>
          </a:p>
          <a:p>
            <a:endParaRPr lang="en-US" dirty="0">
              <a:solidFill>
                <a:schemeClr val="bg1"/>
              </a:solidFill>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US" b="1" dirty="0">
                <a:solidFill>
                  <a:schemeClr val="bg1"/>
                </a:solidFill>
                <a:latin typeface="Times New Roman" panose="02020603050405020304" pitchFamily="18" charset="0"/>
                <a:cs typeface="Times New Roman" panose="02020603050405020304" pitchFamily="18" charset="0"/>
              </a:rPr>
              <a:t>IDENTIFY THE COLUMNS WHICH HAVE MORE THAN 30% NULL VALUES:</a:t>
            </a:r>
          </a:p>
          <a:p>
            <a:r>
              <a:rPr lang="en-US" dirty="0">
                <a:solidFill>
                  <a:schemeClr val="bg1"/>
                </a:solidFill>
                <a:latin typeface="Times New Roman" panose="02020603050405020304" pitchFamily="18" charset="0"/>
                <a:cs typeface="Times New Roman" panose="02020603050405020304" pitchFamily="18" charset="0"/>
              </a:rPr>
              <a:t> CODE:</a:t>
            </a:r>
          </a:p>
          <a:p>
            <a:r>
              <a:rPr lang="en-US" dirty="0">
                <a:solidFill>
                  <a:schemeClr val="bg1"/>
                </a:solidFill>
                <a:latin typeface="Times New Roman" panose="02020603050405020304" pitchFamily="18" charset="0"/>
                <a:cs typeface="Times New Roman" panose="02020603050405020304" pitchFamily="18" charset="0"/>
              </a:rPr>
              <a:t>columns_more_than_30 = </a:t>
            </a:r>
            <a:r>
              <a:rPr lang="en-US" dirty="0" err="1">
                <a:solidFill>
                  <a:schemeClr val="bg1"/>
                </a:solidFill>
                <a:latin typeface="Times New Roman" panose="02020603050405020304" pitchFamily="18" charset="0"/>
                <a:cs typeface="Times New Roman" panose="02020603050405020304" pitchFamily="18" charset="0"/>
              </a:rPr>
              <a:t>isnull</a:t>
            </a:r>
            <a:r>
              <a:rPr lang="en-US" dirty="0">
                <a:solidFill>
                  <a:schemeClr val="bg1"/>
                </a:solidFill>
                <a:latin typeface="Times New Roman" panose="02020603050405020304" pitchFamily="18" charset="0"/>
                <a:cs typeface="Times New Roman" panose="02020603050405020304" pitchFamily="18" charset="0"/>
              </a:rPr>
              <a:t>[</a:t>
            </a:r>
            <a:r>
              <a:rPr lang="en-US" dirty="0" err="1">
                <a:solidFill>
                  <a:schemeClr val="bg1"/>
                </a:solidFill>
                <a:latin typeface="Times New Roman" panose="02020603050405020304" pitchFamily="18" charset="0"/>
                <a:cs typeface="Times New Roman" panose="02020603050405020304" pitchFamily="18" charset="0"/>
              </a:rPr>
              <a:t>isnull</a:t>
            </a:r>
            <a:r>
              <a:rPr lang="en-US" dirty="0">
                <a:solidFill>
                  <a:schemeClr val="bg1"/>
                </a:solidFill>
                <a:latin typeface="Times New Roman" panose="02020603050405020304" pitchFamily="18" charset="0"/>
                <a:cs typeface="Times New Roman" panose="02020603050405020304" pitchFamily="18" charset="0"/>
              </a:rPr>
              <a:t> &gt; 30].index</a:t>
            </a:r>
          </a:p>
          <a:p>
            <a:r>
              <a:rPr lang="en-US" dirty="0">
                <a:solidFill>
                  <a:schemeClr val="bg1"/>
                </a:solidFill>
                <a:latin typeface="Times New Roman" panose="02020603050405020304" pitchFamily="18" charset="0"/>
                <a:cs typeface="Times New Roman" panose="02020603050405020304" pitchFamily="18" charset="0"/>
              </a:rPr>
              <a:t>print(columns_more_than_30)</a:t>
            </a:r>
          </a:p>
          <a:p>
            <a:endParaRPr lang="en-IN" dirty="0">
              <a:solidFill>
                <a:schemeClr val="bg1"/>
              </a:solidFill>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IN" b="1" dirty="0">
                <a:solidFill>
                  <a:schemeClr val="bg1"/>
                </a:solidFill>
                <a:latin typeface="Times New Roman" panose="02020603050405020304" pitchFamily="18" charset="0"/>
                <a:cs typeface="Times New Roman" panose="02020603050405020304" pitchFamily="18" charset="0"/>
              </a:rPr>
              <a:t>DELETE THE COLUMNS WHICH HAVE MORE THAN 30% NULL VALUES</a:t>
            </a:r>
          </a:p>
          <a:p>
            <a:r>
              <a:rPr lang="en-IN" b="1" dirty="0">
                <a:solidFill>
                  <a:schemeClr val="bg1"/>
                </a:solidFill>
                <a:latin typeface="Times New Roman" panose="02020603050405020304" pitchFamily="18" charset="0"/>
                <a:cs typeface="Times New Roman" panose="02020603050405020304" pitchFamily="18" charset="0"/>
              </a:rPr>
              <a:t> </a:t>
            </a:r>
            <a:r>
              <a:rPr lang="en-IN" dirty="0">
                <a:solidFill>
                  <a:schemeClr val="bg1"/>
                </a:solidFill>
                <a:latin typeface="Times New Roman" panose="02020603050405020304" pitchFamily="18" charset="0"/>
                <a:cs typeface="Times New Roman" panose="02020603050405020304" pitchFamily="18" charset="0"/>
              </a:rPr>
              <a:t>CODE:</a:t>
            </a:r>
          </a:p>
          <a:p>
            <a:r>
              <a:rPr lang="en-US" dirty="0" err="1">
                <a:solidFill>
                  <a:schemeClr val="bg1"/>
                </a:solidFill>
                <a:latin typeface="Times New Roman" panose="02020603050405020304" pitchFamily="18" charset="0"/>
                <a:cs typeface="Times New Roman" panose="02020603050405020304" pitchFamily="18" charset="0"/>
              </a:rPr>
              <a:t>merged_df</a:t>
            </a:r>
            <a:r>
              <a:rPr lang="en-US" dirty="0">
                <a:solidFill>
                  <a:schemeClr val="bg1"/>
                </a:solidFill>
                <a:latin typeface="Times New Roman" panose="02020603050405020304" pitchFamily="18" charset="0"/>
                <a:cs typeface="Times New Roman" panose="02020603050405020304" pitchFamily="18" charset="0"/>
              </a:rPr>
              <a:t> = </a:t>
            </a:r>
            <a:r>
              <a:rPr lang="en-US" dirty="0" err="1">
                <a:solidFill>
                  <a:schemeClr val="bg1"/>
                </a:solidFill>
                <a:latin typeface="Times New Roman" panose="02020603050405020304" pitchFamily="18" charset="0"/>
                <a:cs typeface="Times New Roman" panose="02020603050405020304" pitchFamily="18" charset="0"/>
              </a:rPr>
              <a:t>merged_df.drop</a:t>
            </a:r>
            <a:r>
              <a:rPr lang="en-US" dirty="0">
                <a:solidFill>
                  <a:schemeClr val="bg1"/>
                </a:solidFill>
                <a:latin typeface="Times New Roman" panose="02020603050405020304" pitchFamily="18" charset="0"/>
                <a:cs typeface="Times New Roman" panose="02020603050405020304" pitchFamily="18" charset="0"/>
              </a:rPr>
              <a:t>(columns=columns_more_than_30)</a:t>
            </a:r>
            <a:endParaRPr lang="en-IN" dirty="0">
              <a:solidFill>
                <a:schemeClr val="bg1"/>
              </a:solidFill>
              <a:latin typeface="Times New Roman" panose="02020603050405020304" pitchFamily="18" charset="0"/>
              <a:cs typeface="Times New Roman" panose="02020603050405020304" pitchFamily="18" charset="0"/>
            </a:endParaRPr>
          </a:p>
          <a:p>
            <a:endParaRPr lang="en-IN" b="1"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37241570"/>
      </p:ext>
    </p:extLst>
  </p:cSld>
  <p:clrMapOvr>
    <a:masterClrMapping/>
  </p:clrMapOvr>
</p:sld>
</file>

<file path=ppt/theme/theme1.xml><?xml version="1.0" encoding="utf-8"?>
<a:theme xmlns:a="http://schemas.openxmlformats.org/drawingml/2006/main" name="Office Theme">
  <a:themeElements>
    <a:clrScheme name="Custom 87">
      <a:dk1>
        <a:sysClr val="windowText" lastClr="000000"/>
      </a:dk1>
      <a:lt1>
        <a:sysClr val="window" lastClr="FFFFFF"/>
      </a:lt1>
      <a:dk2>
        <a:srgbClr val="BF8641"/>
      </a:dk2>
      <a:lt2>
        <a:srgbClr val="E7E6E6"/>
      </a:lt2>
      <a:accent1>
        <a:srgbClr val="F2D6BD"/>
      </a:accent1>
      <a:accent2>
        <a:srgbClr val="616F8C"/>
      </a:accent2>
      <a:accent3>
        <a:srgbClr val="F2DAAC"/>
      </a:accent3>
      <a:accent4>
        <a:srgbClr val="373921"/>
      </a:accent4>
      <a:accent5>
        <a:srgbClr val="D9A577"/>
      </a:accent5>
      <a:accent6>
        <a:srgbClr val="A3AFB4"/>
      </a:accent6>
      <a:hlink>
        <a:srgbClr val="0563C1"/>
      </a:hlink>
      <a:folHlink>
        <a:srgbClr val="954F72"/>
      </a:folHlink>
    </a:clrScheme>
    <a:fontScheme name="Custom 123">
      <a:majorFont>
        <a:latin typeface="Elephan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onference presentation_Win32_JB_v4" id="{70FCD93A-57EB-469C-A5BA-B1DBF07680C8}" vid="{464C857C-B28C-411E-81F1-9894EC025FC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1" ma:contentTypeDescription="Create a new document." ma:contentTypeScope="" ma:versionID="64dfb1555687e0874b4304b796b5b0c7">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6e4c555b5e194d05b7203de9c4567b3"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656D043-63BC-4A94-9887-A7B1B2C84769}">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4BD9B850-33FE-43D9-B469-C12FCA4960F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D622CF4D-9565-4B86-A8C6-169590EAEBFC}">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Classic conference presentation</Template>
  <TotalTime>566</TotalTime>
  <Words>1215</Words>
  <Application>Microsoft Office PowerPoint</Application>
  <PresentationFormat>Widescreen</PresentationFormat>
  <Paragraphs>157</Paragraphs>
  <Slides>27</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27</vt:i4>
      </vt:variant>
    </vt:vector>
  </HeadingPairs>
  <TitlesOfParts>
    <vt:vector size="37" baseType="lpstr">
      <vt:lpstr>Aptos Display</vt:lpstr>
      <vt:lpstr>Arial</vt:lpstr>
      <vt:lpstr>Avenir Next LT Pro</vt:lpstr>
      <vt:lpstr>Britannic Bold</vt:lpstr>
      <vt:lpstr>Calibri</vt:lpstr>
      <vt:lpstr>Elephant Pro</vt:lpstr>
      <vt:lpstr>Sitka Subheading</vt:lpstr>
      <vt:lpstr>Times New Roman</vt:lpstr>
      <vt:lpstr>Wingdings</vt:lpstr>
      <vt:lpstr>Office Theme</vt:lpstr>
      <vt:lpstr>OPTIMIZING  LOAN APPROVALS</vt:lpstr>
      <vt:lpstr>Agenda</vt:lpstr>
      <vt:lpstr>Meet the presenter</vt:lpstr>
      <vt:lpstr>In the realm of consumer finance, our company faces the challenge of  optimizing loan approval decisions. The absence of robust credit  histories often results in difficulties distinguishing creditworthy  applicants from potential defaulters. How can we leverage Exploratory  Data Analysis (EDA) to uncover patterns, ensuring we approve loans  to applicants capable of repayment? This presentation explores Risk  Analytics in Banking and Financial Services, aiming to identify patterns  of payment difficulties and understand key factors driving loan defaults . Our goal is to empower informed decision-making, minimizing the  risk of financial loss due to defaulted loans. </vt:lpstr>
      <vt:lpstr>EDA PROCESS DATA UNDERSTANDING</vt:lpstr>
      <vt:lpstr>PowerPoint Presentation</vt:lpstr>
      <vt:lpstr>DATA UNDERSTANDING</vt:lpstr>
      <vt:lpstr>DATA UNDERSTANDING</vt:lpstr>
      <vt:lpstr>DATA CLEANING</vt:lpstr>
      <vt:lpstr>DATA CLEANING</vt:lpstr>
      <vt:lpstr>DATA  ANALYSIS </vt:lpstr>
      <vt:lpstr>DATA  ANALYSIS </vt:lpstr>
      <vt:lpstr>DATA  ANALYSIS </vt:lpstr>
      <vt:lpstr>DATA  ANALYSIS </vt:lpstr>
      <vt:lpstr>DATA  ANALYSIS </vt:lpstr>
      <vt:lpstr>DATA  ANALYSIS </vt:lpstr>
      <vt:lpstr>DATA  ANALYSIS </vt:lpstr>
      <vt:lpstr>DATA  ANALYSIS </vt:lpstr>
      <vt:lpstr>DATA  ANALYSIS </vt:lpstr>
      <vt:lpstr>DATA  ANALYSIS </vt:lpstr>
      <vt:lpstr>DATA  ANALYSIS </vt:lpstr>
      <vt:lpstr>DATA  ANALYSIS </vt:lpstr>
      <vt:lpstr>DATA  ANALYSIS </vt:lpstr>
      <vt:lpstr>DATA  ANALYSIS </vt:lpstr>
      <vt:lpstr>DATA  ANALYSIS </vt:lpstr>
      <vt:lpstr>RECOMMENDATION</vt:lpstr>
      <vt:lpstr>RECOMMENDATION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OPTIMIZING  LOAN APPROVALS</dc:title>
  <dc:creator>SAURADIP PRADHAN</dc:creator>
  <cp:lastModifiedBy>SAURADIP PRADHAN</cp:lastModifiedBy>
  <cp:revision>18</cp:revision>
  <dcterms:created xsi:type="dcterms:W3CDTF">2023-12-21T03:05:27Z</dcterms:created>
  <dcterms:modified xsi:type="dcterms:W3CDTF">2023-12-25T02:42:03Z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